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76" r:id="rId10"/>
    <p:sldId id="262" r:id="rId11"/>
    <p:sldId id="261" r:id="rId12"/>
    <p:sldId id="273" r:id="rId13"/>
    <p:sldId id="263" r:id="rId14"/>
    <p:sldId id="275" r:id="rId15"/>
    <p:sldId id="264" r:id="rId16"/>
    <p:sldId id="268" r:id="rId17"/>
    <p:sldId id="274" r:id="rId18"/>
    <p:sldId id="277" r:id="rId19"/>
    <p:sldId id="269" r:id="rId20"/>
    <p:sldId id="270" r:id="rId21"/>
    <p:sldId id="271" r:id="rId22"/>
    <p:sldId id="278" r:id="rId23"/>
    <p:sldId id="280" r:id="rId24"/>
    <p:sldId id="272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07"/>
  </p:normalViewPr>
  <p:slideViewPr>
    <p:cSldViewPr snapToGrid="0">
      <p:cViewPr varScale="1">
        <p:scale>
          <a:sx n="42" d="100"/>
          <a:sy n="42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Goldstein Smith" userId="28a54853-5520-44e5-a905-9a76de07a0cb" providerId="ADAL" clId="{43FD5679-EFA2-4262-AF72-39EE46B25DA7}"/>
    <pc:docChg chg="modSld">
      <pc:chgData name="Jill Goldstein Smith" userId="28a54853-5520-44e5-a905-9a76de07a0cb" providerId="ADAL" clId="{43FD5679-EFA2-4262-AF72-39EE46B25DA7}" dt="2023-03-02T19:26:52.581" v="7" actId="113"/>
      <pc:docMkLst>
        <pc:docMk/>
      </pc:docMkLst>
      <pc:sldChg chg="modSp mod">
        <pc:chgData name="Jill Goldstein Smith" userId="28a54853-5520-44e5-a905-9a76de07a0cb" providerId="ADAL" clId="{43FD5679-EFA2-4262-AF72-39EE46B25DA7}" dt="2023-03-02T19:26:52.581" v="7" actId="113"/>
        <pc:sldMkLst>
          <pc:docMk/>
          <pc:sldMk cId="3613242663" sldId="279"/>
        </pc:sldMkLst>
        <pc:spChg chg="mod">
          <ac:chgData name="Jill Goldstein Smith" userId="28a54853-5520-44e5-a905-9a76de07a0cb" providerId="ADAL" clId="{43FD5679-EFA2-4262-AF72-39EE46B25DA7}" dt="2023-03-02T19:26:52.581" v="7" actId="113"/>
          <ac:spMkLst>
            <pc:docMk/>
            <pc:sldMk cId="3613242663" sldId="279"/>
            <ac:spMk id="3" creationId="{7F4CBC7B-5B78-8238-F798-C2DF19B5D299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26C88B-1969-434E-AF18-CFEE98D87EB0}" type="doc">
      <dgm:prSet loTypeId="urn:microsoft.com/office/officeart/2005/8/layout/venn1" loCatId="" qsTypeId="urn:microsoft.com/office/officeart/2005/8/quickstyle/simple4" qsCatId="simple" csTypeId="urn:microsoft.com/office/officeart/2005/8/colors/accent3_2" csCatId="accent3" phldr="1"/>
      <dgm:spPr/>
    </dgm:pt>
    <dgm:pt modelId="{FF17253D-67D2-9246-93BA-9A9043EC4D2D}">
      <dgm:prSet phldrT="[Text]" custT="1"/>
      <dgm:spPr>
        <a:gradFill rotWithShape="0">
          <a:gsLst>
            <a:gs pos="0">
              <a:schemeClr val="accent6">
                <a:lumMod val="60000"/>
                <a:lumOff val="40000"/>
                <a:alpha val="50000"/>
              </a:schemeClr>
            </a:gs>
            <a:gs pos="100000">
              <a:schemeClr val="tx1">
                <a:lumMod val="95000"/>
                <a:alpha val="51156"/>
              </a:schemeClr>
            </a:gs>
          </a:gsLst>
        </a:gradFill>
        <a:ln w="19050">
          <a:solidFill>
            <a:schemeClr val="bg1"/>
          </a:solidFill>
        </a:ln>
      </dgm:spPr>
      <dgm:t>
        <a:bodyPr/>
        <a:lstStyle/>
        <a:p>
          <a:endParaRPr lang="en-US" sz="2800" dirty="0"/>
        </a:p>
      </dgm:t>
    </dgm:pt>
    <dgm:pt modelId="{24E5A912-7AA4-164E-86A1-A534641E012A}" type="parTrans" cxnId="{ADBC6098-0594-C64F-BD0A-A3DFA13F70FC}">
      <dgm:prSet/>
      <dgm:spPr/>
      <dgm:t>
        <a:bodyPr/>
        <a:lstStyle/>
        <a:p>
          <a:endParaRPr lang="en-US"/>
        </a:p>
      </dgm:t>
    </dgm:pt>
    <dgm:pt modelId="{C85BD176-67E3-D744-A019-E3213FAFDA8E}" type="sibTrans" cxnId="{ADBC6098-0594-C64F-BD0A-A3DFA13F70FC}">
      <dgm:prSet/>
      <dgm:spPr/>
      <dgm:t>
        <a:bodyPr/>
        <a:lstStyle/>
        <a:p>
          <a:endParaRPr lang="en-US"/>
        </a:p>
      </dgm:t>
    </dgm:pt>
    <dgm:pt modelId="{91B3BED1-B430-FF4B-BE39-41F3232232C8}">
      <dgm:prSet phldrT="[Text]" custT="1"/>
      <dgm:spPr>
        <a:gradFill rotWithShape="0">
          <a:gsLst>
            <a:gs pos="0">
              <a:schemeClr val="accent6">
                <a:lumMod val="60000"/>
                <a:lumOff val="40000"/>
                <a:alpha val="50000"/>
              </a:schemeClr>
            </a:gs>
            <a:gs pos="100000">
              <a:schemeClr val="tx1">
                <a:lumMod val="95000"/>
                <a:alpha val="50092"/>
              </a:schemeClr>
            </a:gs>
          </a:gsLst>
        </a:gradFill>
        <a:ln w="19050">
          <a:solidFill>
            <a:schemeClr val="bg1"/>
          </a:solidFill>
        </a:ln>
      </dgm:spPr>
      <dgm:t>
        <a:bodyPr/>
        <a:lstStyle/>
        <a:p>
          <a:endParaRPr lang="en-US" sz="2000" dirty="0"/>
        </a:p>
      </dgm:t>
    </dgm:pt>
    <dgm:pt modelId="{4CE742CA-DF07-2F44-9804-F22A9F683795}" type="parTrans" cxnId="{FDBE596B-057F-6449-BAD5-E0C2216CA5C0}">
      <dgm:prSet/>
      <dgm:spPr/>
      <dgm:t>
        <a:bodyPr/>
        <a:lstStyle/>
        <a:p>
          <a:endParaRPr lang="en-US"/>
        </a:p>
      </dgm:t>
    </dgm:pt>
    <dgm:pt modelId="{B4312B68-E4B2-0443-AA48-8CA303BCF42E}" type="sibTrans" cxnId="{FDBE596B-057F-6449-BAD5-E0C2216CA5C0}">
      <dgm:prSet/>
      <dgm:spPr/>
      <dgm:t>
        <a:bodyPr/>
        <a:lstStyle/>
        <a:p>
          <a:endParaRPr lang="en-US"/>
        </a:p>
      </dgm:t>
    </dgm:pt>
    <dgm:pt modelId="{471E5CCF-7E53-C84D-AAAF-1B0A5CD27463}" type="pres">
      <dgm:prSet presAssocID="{0D26C88B-1969-434E-AF18-CFEE98D87EB0}" presName="compositeShape" presStyleCnt="0">
        <dgm:presLayoutVars>
          <dgm:chMax val="7"/>
          <dgm:dir/>
          <dgm:resizeHandles val="exact"/>
        </dgm:presLayoutVars>
      </dgm:prSet>
      <dgm:spPr/>
    </dgm:pt>
    <dgm:pt modelId="{0DCC2459-A728-1847-9D5C-D6DF80D02B06}" type="pres">
      <dgm:prSet presAssocID="{FF17253D-67D2-9246-93BA-9A9043EC4D2D}" presName="circ1" presStyleLbl="vennNode1" presStyleIdx="0" presStyleCnt="2" custLinFactNeighborX="4489" custLinFactNeighborY="573"/>
      <dgm:spPr/>
    </dgm:pt>
    <dgm:pt modelId="{9B35B604-E4B3-6F43-AA40-79269A7F92A9}" type="pres">
      <dgm:prSet presAssocID="{FF17253D-67D2-9246-93BA-9A9043EC4D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E987139-6B40-2F42-9CF8-61DD91FF2FF2}" type="pres">
      <dgm:prSet presAssocID="{91B3BED1-B430-FF4B-BE39-41F3232232C8}" presName="circ2" presStyleLbl="vennNode1" presStyleIdx="1" presStyleCnt="2" custLinFactNeighborX="-8939" custLinFactNeighborY="273"/>
      <dgm:spPr/>
    </dgm:pt>
    <dgm:pt modelId="{BD29EF2E-691A-7F4B-A398-CD9D9EFDA21A}" type="pres">
      <dgm:prSet presAssocID="{91B3BED1-B430-FF4B-BE39-41F3232232C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6FD0F2B-6B7E-1D4E-8DE5-FBD052B11794}" type="presOf" srcId="{FF17253D-67D2-9246-93BA-9A9043EC4D2D}" destId="{9B35B604-E4B3-6F43-AA40-79269A7F92A9}" srcOrd="1" destOrd="0" presId="urn:microsoft.com/office/officeart/2005/8/layout/venn1"/>
    <dgm:cxn modelId="{823D2E30-B40B-324F-9751-4009921AA722}" type="presOf" srcId="{FF17253D-67D2-9246-93BA-9A9043EC4D2D}" destId="{0DCC2459-A728-1847-9D5C-D6DF80D02B06}" srcOrd="0" destOrd="0" presId="urn:microsoft.com/office/officeart/2005/8/layout/venn1"/>
    <dgm:cxn modelId="{FDBE596B-057F-6449-BAD5-E0C2216CA5C0}" srcId="{0D26C88B-1969-434E-AF18-CFEE98D87EB0}" destId="{91B3BED1-B430-FF4B-BE39-41F3232232C8}" srcOrd="1" destOrd="0" parTransId="{4CE742CA-DF07-2F44-9804-F22A9F683795}" sibTransId="{B4312B68-E4B2-0443-AA48-8CA303BCF42E}"/>
    <dgm:cxn modelId="{AE1B2E8E-35C6-4141-A6EA-5DF2780BD733}" type="presOf" srcId="{0D26C88B-1969-434E-AF18-CFEE98D87EB0}" destId="{471E5CCF-7E53-C84D-AAAF-1B0A5CD27463}" srcOrd="0" destOrd="0" presId="urn:microsoft.com/office/officeart/2005/8/layout/venn1"/>
    <dgm:cxn modelId="{ADBC6098-0594-C64F-BD0A-A3DFA13F70FC}" srcId="{0D26C88B-1969-434E-AF18-CFEE98D87EB0}" destId="{FF17253D-67D2-9246-93BA-9A9043EC4D2D}" srcOrd="0" destOrd="0" parTransId="{24E5A912-7AA4-164E-86A1-A534641E012A}" sibTransId="{C85BD176-67E3-D744-A019-E3213FAFDA8E}"/>
    <dgm:cxn modelId="{3D3F5BFD-0FB1-F84E-89EF-44604CA5628A}" type="presOf" srcId="{91B3BED1-B430-FF4B-BE39-41F3232232C8}" destId="{BD29EF2E-691A-7F4B-A398-CD9D9EFDA21A}" srcOrd="1" destOrd="0" presId="urn:microsoft.com/office/officeart/2005/8/layout/venn1"/>
    <dgm:cxn modelId="{6CE068FD-2889-FB4F-9BC2-2183653DE0C3}" type="presOf" srcId="{91B3BED1-B430-FF4B-BE39-41F3232232C8}" destId="{FE987139-6B40-2F42-9CF8-61DD91FF2FF2}" srcOrd="0" destOrd="0" presId="urn:microsoft.com/office/officeart/2005/8/layout/venn1"/>
    <dgm:cxn modelId="{079AF3FC-27EB-464B-A9A2-975FFFA7CD85}" type="presParOf" srcId="{471E5CCF-7E53-C84D-AAAF-1B0A5CD27463}" destId="{0DCC2459-A728-1847-9D5C-D6DF80D02B06}" srcOrd="0" destOrd="0" presId="urn:microsoft.com/office/officeart/2005/8/layout/venn1"/>
    <dgm:cxn modelId="{21386058-3D18-F14E-A1FD-7BDA7B5F2FEC}" type="presParOf" srcId="{471E5CCF-7E53-C84D-AAAF-1B0A5CD27463}" destId="{9B35B604-E4B3-6F43-AA40-79269A7F92A9}" srcOrd="1" destOrd="0" presId="urn:microsoft.com/office/officeart/2005/8/layout/venn1"/>
    <dgm:cxn modelId="{FF9E9B0A-1EF1-FE4A-BBED-B299F8517B40}" type="presParOf" srcId="{471E5CCF-7E53-C84D-AAAF-1B0A5CD27463}" destId="{FE987139-6B40-2F42-9CF8-61DD91FF2FF2}" srcOrd="2" destOrd="0" presId="urn:microsoft.com/office/officeart/2005/8/layout/venn1"/>
    <dgm:cxn modelId="{613BBD88-CECA-0E44-B408-C5BC061312AB}" type="presParOf" srcId="{471E5CCF-7E53-C84D-AAAF-1B0A5CD27463}" destId="{BD29EF2E-691A-7F4B-A398-CD9D9EFDA21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E72ECF-2678-6E49-8883-9D72A26A0B5A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054FB-4385-0B4F-A90D-4EEFF7172E4B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Fear and anxiety thinking about challenge</a:t>
          </a:r>
        </a:p>
      </dgm:t>
    </dgm:pt>
    <dgm:pt modelId="{D1A1AAED-89B7-8149-9D0D-231F4C84B080}" type="parTrans" cxnId="{581D200D-F7C7-2040-9708-13C9D39DBC8A}">
      <dgm:prSet/>
      <dgm:spPr/>
      <dgm:t>
        <a:bodyPr/>
        <a:lstStyle/>
        <a:p>
          <a:endParaRPr lang="en-US"/>
        </a:p>
      </dgm:t>
    </dgm:pt>
    <dgm:pt modelId="{AF39DF5B-A205-C242-8E1B-EEAC693F9E5F}" type="sibTrans" cxnId="{581D200D-F7C7-2040-9708-13C9D39DBC8A}">
      <dgm:prSet/>
      <dgm:spPr/>
      <dgm:t>
        <a:bodyPr/>
        <a:lstStyle/>
        <a:p>
          <a:endParaRPr lang="en-US"/>
        </a:p>
      </dgm:t>
    </dgm:pt>
    <dgm:pt modelId="{8D0DBF1C-D56E-854B-B772-1D299E8B642E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Avoid challenge</a:t>
          </a:r>
        </a:p>
      </dgm:t>
    </dgm:pt>
    <dgm:pt modelId="{4E256659-1C8D-4849-A8D2-1469EC7568D4}" type="parTrans" cxnId="{D0FE5907-F744-804A-8063-023C18786E54}">
      <dgm:prSet/>
      <dgm:spPr/>
      <dgm:t>
        <a:bodyPr/>
        <a:lstStyle/>
        <a:p>
          <a:endParaRPr lang="en-US"/>
        </a:p>
      </dgm:t>
    </dgm:pt>
    <dgm:pt modelId="{051F6E35-DEDA-6548-8F3F-F79F9D84808D}" type="sibTrans" cxnId="{D0FE5907-F744-804A-8063-023C18786E54}">
      <dgm:prSet/>
      <dgm:spPr/>
      <dgm:t>
        <a:bodyPr/>
        <a:lstStyle/>
        <a:p>
          <a:endParaRPr lang="en-US"/>
        </a:p>
      </dgm:t>
    </dgm:pt>
    <dgm:pt modelId="{6620A8C4-8BCE-584C-A480-6310C58FC1EB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Anxiety decreases with avoidance</a:t>
          </a:r>
        </a:p>
      </dgm:t>
    </dgm:pt>
    <dgm:pt modelId="{AE7031B0-DB59-4C41-A08F-3EB2D97067EE}" type="parTrans" cxnId="{221CED8F-4CCD-D740-9886-FF88AA45CA7B}">
      <dgm:prSet/>
      <dgm:spPr/>
      <dgm:t>
        <a:bodyPr/>
        <a:lstStyle/>
        <a:p>
          <a:endParaRPr lang="en-US"/>
        </a:p>
      </dgm:t>
    </dgm:pt>
    <dgm:pt modelId="{BC512123-273F-384E-A46F-AE13045467ED}" type="sibTrans" cxnId="{221CED8F-4CCD-D740-9886-FF88AA45CA7B}">
      <dgm:prSet/>
      <dgm:spPr/>
      <dgm:t>
        <a:bodyPr/>
        <a:lstStyle/>
        <a:p>
          <a:endParaRPr lang="en-US"/>
        </a:p>
      </dgm:t>
    </dgm:pt>
    <dgm:pt modelId="{635592CF-F74C-824D-A611-FB6AAF55270E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Reinforces that event is something to be feared</a:t>
          </a:r>
        </a:p>
      </dgm:t>
    </dgm:pt>
    <dgm:pt modelId="{9D83A6B3-CE3B-2844-AA96-D50D44E15FCD}" type="parTrans" cxnId="{858DB098-D98A-124B-B9D0-2095AF8EBE12}">
      <dgm:prSet/>
      <dgm:spPr/>
      <dgm:t>
        <a:bodyPr/>
        <a:lstStyle/>
        <a:p>
          <a:endParaRPr lang="en-US"/>
        </a:p>
      </dgm:t>
    </dgm:pt>
    <dgm:pt modelId="{A3C56620-6451-1741-A2EC-BC39A1D97B7A}" type="sibTrans" cxnId="{858DB098-D98A-124B-B9D0-2095AF8EBE12}">
      <dgm:prSet/>
      <dgm:spPr/>
      <dgm:t>
        <a:bodyPr/>
        <a:lstStyle/>
        <a:p>
          <a:endParaRPr lang="en-US"/>
        </a:p>
      </dgm:t>
    </dgm:pt>
    <dgm:pt modelId="{78BE31BE-FA8E-A34D-9935-370BF3F32D97}" type="pres">
      <dgm:prSet presAssocID="{69E72ECF-2678-6E49-8883-9D72A26A0B5A}" presName="cycle" presStyleCnt="0">
        <dgm:presLayoutVars>
          <dgm:dir/>
          <dgm:resizeHandles val="exact"/>
        </dgm:presLayoutVars>
      </dgm:prSet>
      <dgm:spPr/>
    </dgm:pt>
    <dgm:pt modelId="{72361584-0C02-A548-B740-4F52E00DD9BC}" type="pres">
      <dgm:prSet presAssocID="{6E2054FB-4385-0B4F-A90D-4EEFF7172E4B}" presName="node" presStyleLbl="node1" presStyleIdx="0" presStyleCnt="4">
        <dgm:presLayoutVars>
          <dgm:bulletEnabled val="1"/>
        </dgm:presLayoutVars>
      </dgm:prSet>
      <dgm:spPr/>
    </dgm:pt>
    <dgm:pt modelId="{9AB94BD7-DC1A-2E45-BAD8-17951946995F}" type="pres">
      <dgm:prSet presAssocID="{AF39DF5B-A205-C242-8E1B-EEAC693F9E5F}" presName="sibTrans" presStyleLbl="sibTrans2D1" presStyleIdx="0" presStyleCnt="4"/>
      <dgm:spPr/>
    </dgm:pt>
    <dgm:pt modelId="{7EC4EFA0-EEC6-C94C-9A9B-F13D97987BD7}" type="pres">
      <dgm:prSet presAssocID="{AF39DF5B-A205-C242-8E1B-EEAC693F9E5F}" presName="connectorText" presStyleLbl="sibTrans2D1" presStyleIdx="0" presStyleCnt="4"/>
      <dgm:spPr/>
    </dgm:pt>
    <dgm:pt modelId="{F35C5713-EAB2-4A48-89B5-397A384D0D4A}" type="pres">
      <dgm:prSet presAssocID="{8D0DBF1C-D56E-854B-B772-1D299E8B642E}" presName="node" presStyleLbl="node1" presStyleIdx="1" presStyleCnt="4">
        <dgm:presLayoutVars>
          <dgm:bulletEnabled val="1"/>
        </dgm:presLayoutVars>
      </dgm:prSet>
      <dgm:spPr/>
    </dgm:pt>
    <dgm:pt modelId="{79E71CEE-FD23-1E49-AEA6-9D9F4F718BF8}" type="pres">
      <dgm:prSet presAssocID="{051F6E35-DEDA-6548-8F3F-F79F9D84808D}" presName="sibTrans" presStyleLbl="sibTrans2D1" presStyleIdx="1" presStyleCnt="4"/>
      <dgm:spPr/>
    </dgm:pt>
    <dgm:pt modelId="{52D3B23C-FB3B-9C4D-ACC8-6CC616424F7E}" type="pres">
      <dgm:prSet presAssocID="{051F6E35-DEDA-6548-8F3F-F79F9D84808D}" presName="connectorText" presStyleLbl="sibTrans2D1" presStyleIdx="1" presStyleCnt="4"/>
      <dgm:spPr/>
    </dgm:pt>
    <dgm:pt modelId="{78ECDAF5-3DD6-6F49-A23E-9805EB265363}" type="pres">
      <dgm:prSet presAssocID="{6620A8C4-8BCE-584C-A480-6310C58FC1EB}" presName="node" presStyleLbl="node1" presStyleIdx="2" presStyleCnt="4">
        <dgm:presLayoutVars>
          <dgm:bulletEnabled val="1"/>
        </dgm:presLayoutVars>
      </dgm:prSet>
      <dgm:spPr/>
    </dgm:pt>
    <dgm:pt modelId="{A9E657C9-89CB-E14C-BC46-9E5F7128A6E1}" type="pres">
      <dgm:prSet presAssocID="{BC512123-273F-384E-A46F-AE13045467ED}" presName="sibTrans" presStyleLbl="sibTrans2D1" presStyleIdx="2" presStyleCnt="4"/>
      <dgm:spPr/>
    </dgm:pt>
    <dgm:pt modelId="{D6C2590A-BEAA-3241-8E07-C642889F5A7B}" type="pres">
      <dgm:prSet presAssocID="{BC512123-273F-384E-A46F-AE13045467ED}" presName="connectorText" presStyleLbl="sibTrans2D1" presStyleIdx="2" presStyleCnt="4"/>
      <dgm:spPr/>
    </dgm:pt>
    <dgm:pt modelId="{66AA5F73-D1E1-B04B-969B-116B7C164B17}" type="pres">
      <dgm:prSet presAssocID="{635592CF-F74C-824D-A611-FB6AAF55270E}" presName="node" presStyleLbl="node1" presStyleIdx="3" presStyleCnt="4">
        <dgm:presLayoutVars>
          <dgm:bulletEnabled val="1"/>
        </dgm:presLayoutVars>
      </dgm:prSet>
      <dgm:spPr/>
    </dgm:pt>
    <dgm:pt modelId="{FB37B14B-2370-DA48-8680-C52F26FBBD8D}" type="pres">
      <dgm:prSet presAssocID="{A3C56620-6451-1741-A2EC-BC39A1D97B7A}" presName="sibTrans" presStyleLbl="sibTrans2D1" presStyleIdx="3" presStyleCnt="4"/>
      <dgm:spPr/>
    </dgm:pt>
    <dgm:pt modelId="{469C1DA5-6EC8-B444-8221-C2BBB4070B2D}" type="pres">
      <dgm:prSet presAssocID="{A3C56620-6451-1741-A2EC-BC39A1D97B7A}" presName="connectorText" presStyleLbl="sibTrans2D1" presStyleIdx="3" presStyleCnt="4"/>
      <dgm:spPr/>
    </dgm:pt>
  </dgm:ptLst>
  <dgm:cxnLst>
    <dgm:cxn modelId="{9914F101-ED7B-1C4C-A9D8-745A959B77B9}" type="presOf" srcId="{BC512123-273F-384E-A46F-AE13045467ED}" destId="{D6C2590A-BEAA-3241-8E07-C642889F5A7B}" srcOrd="1" destOrd="0" presId="urn:microsoft.com/office/officeart/2005/8/layout/cycle2"/>
    <dgm:cxn modelId="{D0FE5907-F744-804A-8063-023C18786E54}" srcId="{69E72ECF-2678-6E49-8883-9D72A26A0B5A}" destId="{8D0DBF1C-D56E-854B-B772-1D299E8B642E}" srcOrd="1" destOrd="0" parTransId="{4E256659-1C8D-4849-A8D2-1469EC7568D4}" sibTransId="{051F6E35-DEDA-6548-8F3F-F79F9D84808D}"/>
    <dgm:cxn modelId="{DE86090B-E6FD-A640-965D-74C44BF4D1F5}" type="presOf" srcId="{A3C56620-6451-1741-A2EC-BC39A1D97B7A}" destId="{469C1DA5-6EC8-B444-8221-C2BBB4070B2D}" srcOrd="1" destOrd="0" presId="urn:microsoft.com/office/officeart/2005/8/layout/cycle2"/>
    <dgm:cxn modelId="{581D200D-F7C7-2040-9708-13C9D39DBC8A}" srcId="{69E72ECF-2678-6E49-8883-9D72A26A0B5A}" destId="{6E2054FB-4385-0B4F-A90D-4EEFF7172E4B}" srcOrd="0" destOrd="0" parTransId="{D1A1AAED-89B7-8149-9D0D-231F4C84B080}" sibTransId="{AF39DF5B-A205-C242-8E1B-EEAC693F9E5F}"/>
    <dgm:cxn modelId="{EB02F310-C8ED-E747-920A-3C42AE6BF8BC}" type="presOf" srcId="{BC512123-273F-384E-A46F-AE13045467ED}" destId="{A9E657C9-89CB-E14C-BC46-9E5F7128A6E1}" srcOrd="0" destOrd="0" presId="urn:microsoft.com/office/officeart/2005/8/layout/cycle2"/>
    <dgm:cxn modelId="{4BE7B513-E64B-F748-8431-96C1C9844874}" type="presOf" srcId="{A3C56620-6451-1741-A2EC-BC39A1D97B7A}" destId="{FB37B14B-2370-DA48-8680-C52F26FBBD8D}" srcOrd="0" destOrd="0" presId="urn:microsoft.com/office/officeart/2005/8/layout/cycle2"/>
    <dgm:cxn modelId="{C9035C16-E876-0444-9550-FED5F12E3E08}" type="presOf" srcId="{69E72ECF-2678-6E49-8883-9D72A26A0B5A}" destId="{78BE31BE-FA8E-A34D-9935-370BF3F32D97}" srcOrd="0" destOrd="0" presId="urn:microsoft.com/office/officeart/2005/8/layout/cycle2"/>
    <dgm:cxn modelId="{8EF42D1A-1601-D44A-BAED-A3F5D8F6FC46}" type="presOf" srcId="{051F6E35-DEDA-6548-8F3F-F79F9D84808D}" destId="{52D3B23C-FB3B-9C4D-ACC8-6CC616424F7E}" srcOrd="1" destOrd="0" presId="urn:microsoft.com/office/officeart/2005/8/layout/cycle2"/>
    <dgm:cxn modelId="{34E99738-5577-1144-8043-BCC929989D28}" type="presOf" srcId="{051F6E35-DEDA-6548-8F3F-F79F9D84808D}" destId="{79E71CEE-FD23-1E49-AEA6-9D9F4F718BF8}" srcOrd="0" destOrd="0" presId="urn:microsoft.com/office/officeart/2005/8/layout/cycle2"/>
    <dgm:cxn modelId="{90ADF48A-AF9B-AA4D-ABF0-678267877303}" type="presOf" srcId="{635592CF-F74C-824D-A611-FB6AAF55270E}" destId="{66AA5F73-D1E1-B04B-969B-116B7C164B17}" srcOrd="0" destOrd="0" presId="urn:microsoft.com/office/officeart/2005/8/layout/cycle2"/>
    <dgm:cxn modelId="{221CED8F-4CCD-D740-9886-FF88AA45CA7B}" srcId="{69E72ECF-2678-6E49-8883-9D72A26A0B5A}" destId="{6620A8C4-8BCE-584C-A480-6310C58FC1EB}" srcOrd="2" destOrd="0" parTransId="{AE7031B0-DB59-4C41-A08F-3EB2D97067EE}" sibTransId="{BC512123-273F-384E-A46F-AE13045467ED}"/>
    <dgm:cxn modelId="{858DB098-D98A-124B-B9D0-2095AF8EBE12}" srcId="{69E72ECF-2678-6E49-8883-9D72A26A0B5A}" destId="{635592CF-F74C-824D-A611-FB6AAF55270E}" srcOrd="3" destOrd="0" parTransId="{9D83A6B3-CE3B-2844-AA96-D50D44E15FCD}" sibTransId="{A3C56620-6451-1741-A2EC-BC39A1D97B7A}"/>
    <dgm:cxn modelId="{86A8C19E-E518-924E-A8EE-5CD7EB4C11E0}" type="presOf" srcId="{AF39DF5B-A205-C242-8E1B-EEAC693F9E5F}" destId="{9AB94BD7-DC1A-2E45-BAD8-17951946995F}" srcOrd="0" destOrd="0" presId="urn:microsoft.com/office/officeart/2005/8/layout/cycle2"/>
    <dgm:cxn modelId="{202D31A9-9C62-484B-99BA-22A151A2EFFD}" type="presOf" srcId="{6620A8C4-8BCE-584C-A480-6310C58FC1EB}" destId="{78ECDAF5-3DD6-6F49-A23E-9805EB265363}" srcOrd="0" destOrd="0" presId="urn:microsoft.com/office/officeart/2005/8/layout/cycle2"/>
    <dgm:cxn modelId="{D87A6DBC-5EA9-D343-A285-30888C35AF3B}" type="presOf" srcId="{8D0DBF1C-D56E-854B-B772-1D299E8B642E}" destId="{F35C5713-EAB2-4A48-89B5-397A384D0D4A}" srcOrd="0" destOrd="0" presId="urn:microsoft.com/office/officeart/2005/8/layout/cycle2"/>
    <dgm:cxn modelId="{FBC90CC3-76D3-3743-9EE0-10D4826E2936}" type="presOf" srcId="{AF39DF5B-A205-C242-8E1B-EEAC693F9E5F}" destId="{7EC4EFA0-EEC6-C94C-9A9B-F13D97987BD7}" srcOrd="1" destOrd="0" presId="urn:microsoft.com/office/officeart/2005/8/layout/cycle2"/>
    <dgm:cxn modelId="{7F7696E2-D840-8C45-AD02-949CE93EAFBC}" type="presOf" srcId="{6E2054FB-4385-0B4F-A90D-4EEFF7172E4B}" destId="{72361584-0C02-A548-B740-4F52E00DD9BC}" srcOrd="0" destOrd="0" presId="urn:microsoft.com/office/officeart/2005/8/layout/cycle2"/>
    <dgm:cxn modelId="{57914116-DF3E-0A46-99FD-889B16CF95C5}" type="presParOf" srcId="{78BE31BE-FA8E-A34D-9935-370BF3F32D97}" destId="{72361584-0C02-A548-B740-4F52E00DD9BC}" srcOrd="0" destOrd="0" presId="urn:microsoft.com/office/officeart/2005/8/layout/cycle2"/>
    <dgm:cxn modelId="{018D6F6F-49CA-5547-BD9F-D7B345F0A5C5}" type="presParOf" srcId="{78BE31BE-FA8E-A34D-9935-370BF3F32D97}" destId="{9AB94BD7-DC1A-2E45-BAD8-17951946995F}" srcOrd="1" destOrd="0" presId="urn:microsoft.com/office/officeart/2005/8/layout/cycle2"/>
    <dgm:cxn modelId="{DF4AF2C9-A146-A243-8697-60CD57E5F247}" type="presParOf" srcId="{9AB94BD7-DC1A-2E45-BAD8-17951946995F}" destId="{7EC4EFA0-EEC6-C94C-9A9B-F13D97987BD7}" srcOrd="0" destOrd="0" presId="urn:microsoft.com/office/officeart/2005/8/layout/cycle2"/>
    <dgm:cxn modelId="{32134F85-D0ED-1846-8FA9-34B450EB75DC}" type="presParOf" srcId="{78BE31BE-FA8E-A34D-9935-370BF3F32D97}" destId="{F35C5713-EAB2-4A48-89B5-397A384D0D4A}" srcOrd="2" destOrd="0" presId="urn:microsoft.com/office/officeart/2005/8/layout/cycle2"/>
    <dgm:cxn modelId="{BB61D906-51C9-B642-8A26-1D08A4BD4DCE}" type="presParOf" srcId="{78BE31BE-FA8E-A34D-9935-370BF3F32D97}" destId="{79E71CEE-FD23-1E49-AEA6-9D9F4F718BF8}" srcOrd="3" destOrd="0" presId="urn:microsoft.com/office/officeart/2005/8/layout/cycle2"/>
    <dgm:cxn modelId="{5E215916-3162-DF4B-8D14-BC1B2C85AFA3}" type="presParOf" srcId="{79E71CEE-FD23-1E49-AEA6-9D9F4F718BF8}" destId="{52D3B23C-FB3B-9C4D-ACC8-6CC616424F7E}" srcOrd="0" destOrd="0" presId="urn:microsoft.com/office/officeart/2005/8/layout/cycle2"/>
    <dgm:cxn modelId="{52F462D0-CF62-6E4A-88BE-217153F06705}" type="presParOf" srcId="{78BE31BE-FA8E-A34D-9935-370BF3F32D97}" destId="{78ECDAF5-3DD6-6F49-A23E-9805EB265363}" srcOrd="4" destOrd="0" presId="urn:microsoft.com/office/officeart/2005/8/layout/cycle2"/>
    <dgm:cxn modelId="{C59D9A7D-F09D-1C44-9C7D-7C171ADA964A}" type="presParOf" srcId="{78BE31BE-FA8E-A34D-9935-370BF3F32D97}" destId="{A9E657C9-89CB-E14C-BC46-9E5F7128A6E1}" srcOrd="5" destOrd="0" presId="urn:microsoft.com/office/officeart/2005/8/layout/cycle2"/>
    <dgm:cxn modelId="{B45A702D-868B-C94C-BB59-359E0CA5C6B2}" type="presParOf" srcId="{A9E657C9-89CB-E14C-BC46-9E5F7128A6E1}" destId="{D6C2590A-BEAA-3241-8E07-C642889F5A7B}" srcOrd="0" destOrd="0" presId="urn:microsoft.com/office/officeart/2005/8/layout/cycle2"/>
    <dgm:cxn modelId="{9AC2B342-2954-ED4F-BA3B-CF1329EB7CB3}" type="presParOf" srcId="{78BE31BE-FA8E-A34D-9935-370BF3F32D97}" destId="{66AA5F73-D1E1-B04B-969B-116B7C164B17}" srcOrd="6" destOrd="0" presId="urn:microsoft.com/office/officeart/2005/8/layout/cycle2"/>
    <dgm:cxn modelId="{B78B3FB8-1F42-6443-BDAA-9AE4F54F3AC4}" type="presParOf" srcId="{78BE31BE-FA8E-A34D-9935-370BF3F32D97}" destId="{FB37B14B-2370-DA48-8680-C52F26FBBD8D}" srcOrd="7" destOrd="0" presId="urn:microsoft.com/office/officeart/2005/8/layout/cycle2"/>
    <dgm:cxn modelId="{3AD933D0-01B2-4A4E-8E57-7963900B0783}" type="presParOf" srcId="{FB37B14B-2370-DA48-8680-C52F26FBBD8D}" destId="{469C1DA5-6EC8-B444-8221-C2BBB4070B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E72ECF-2678-6E49-8883-9D72A26A0B5A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054FB-4385-0B4F-A90D-4EEFF7172E4B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Fear and anxiety thinking about challenge</a:t>
          </a:r>
        </a:p>
      </dgm:t>
    </dgm:pt>
    <dgm:pt modelId="{D1A1AAED-89B7-8149-9D0D-231F4C84B080}" type="parTrans" cxnId="{581D200D-F7C7-2040-9708-13C9D39DBC8A}">
      <dgm:prSet/>
      <dgm:spPr/>
      <dgm:t>
        <a:bodyPr/>
        <a:lstStyle/>
        <a:p>
          <a:endParaRPr lang="en-US"/>
        </a:p>
      </dgm:t>
    </dgm:pt>
    <dgm:pt modelId="{AF39DF5B-A205-C242-8E1B-EEAC693F9E5F}" type="sibTrans" cxnId="{581D200D-F7C7-2040-9708-13C9D39DBC8A}">
      <dgm:prSet/>
      <dgm:spPr/>
      <dgm:t>
        <a:bodyPr/>
        <a:lstStyle/>
        <a:p>
          <a:endParaRPr lang="en-US"/>
        </a:p>
      </dgm:t>
    </dgm:pt>
    <dgm:pt modelId="{8D0DBF1C-D56E-854B-B772-1D299E8B642E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Avoid challenge</a:t>
          </a:r>
        </a:p>
      </dgm:t>
    </dgm:pt>
    <dgm:pt modelId="{4E256659-1C8D-4849-A8D2-1469EC7568D4}" type="parTrans" cxnId="{D0FE5907-F744-804A-8063-023C18786E54}">
      <dgm:prSet/>
      <dgm:spPr/>
      <dgm:t>
        <a:bodyPr/>
        <a:lstStyle/>
        <a:p>
          <a:endParaRPr lang="en-US"/>
        </a:p>
      </dgm:t>
    </dgm:pt>
    <dgm:pt modelId="{051F6E35-DEDA-6548-8F3F-F79F9D84808D}" type="sibTrans" cxnId="{D0FE5907-F744-804A-8063-023C18786E54}">
      <dgm:prSet/>
      <dgm:spPr/>
      <dgm:t>
        <a:bodyPr/>
        <a:lstStyle/>
        <a:p>
          <a:endParaRPr lang="en-US"/>
        </a:p>
      </dgm:t>
    </dgm:pt>
    <dgm:pt modelId="{6620A8C4-8BCE-584C-A480-6310C58FC1EB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Anxiety decreases with avoidance</a:t>
          </a:r>
        </a:p>
      </dgm:t>
    </dgm:pt>
    <dgm:pt modelId="{AE7031B0-DB59-4C41-A08F-3EB2D97067EE}" type="parTrans" cxnId="{221CED8F-4CCD-D740-9886-FF88AA45CA7B}">
      <dgm:prSet/>
      <dgm:spPr/>
      <dgm:t>
        <a:bodyPr/>
        <a:lstStyle/>
        <a:p>
          <a:endParaRPr lang="en-US"/>
        </a:p>
      </dgm:t>
    </dgm:pt>
    <dgm:pt modelId="{BC512123-273F-384E-A46F-AE13045467ED}" type="sibTrans" cxnId="{221CED8F-4CCD-D740-9886-FF88AA45CA7B}">
      <dgm:prSet/>
      <dgm:spPr/>
      <dgm:t>
        <a:bodyPr/>
        <a:lstStyle/>
        <a:p>
          <a:endParaRPr lang="en-US"/>
        </a:p>
      </dgm:t>
    </dgm:pt>
    <dgm:pt modelId="{635592CF-F74C-824D-A611-FB6AAF55270E}">
      <dgm:prSet phldrT="[Text]"/>
      <dgm:spPr>
        <a:solidFill>
          <a:srgbClr val="F97287"/>
        </a:solidFill>
      </dgm:spPr>
      <dgm:t>
        <a:bodyPr/>
        <a:lstStyle/>
        <a:p>
          <a:r>
            <a:rPr lang="en-US" dirty="0"/>
            <a:t>Reinforces that event is something to be feared</a:t>
          </a:r>
        </a:p>
      </dgm:t>
    </dgm:pt>
    <dgm:pt modelId="{9D83A6B3-CE3B-2844-AA96-D50D44E15FCD}" type="parTrans" cxnId="{858DB098-D98A-124B-B9D0-2095AF8EBE12}">
      <dgm:prSet/>
      <dgm:spPr/>
      <dgm:t>
        <a:bodyPr/>
        <a:lstStyle/>
        <a:p>
          <a:endParaRPr lang="en-US"/>
        </a:p>
      </dgm:t>
    </dgm:pt>
    <dgm:pt modelId="{A3C56620-6451-1741-A2EC-BC39A1D97B7A}" type="sibTrans" cxnId="{858DB098-D98A-124B-B9D0-2095AF8EBE12}">
      <dgm:prSet/>
      <dgm:spPr/>
      <dgm:t>
        <a:bodyPr/>
        <a:lstStyle/>
        <a:p>
          <a:endParaRPr lang="en-US"/>
        </a:p>
      </dgm:t>
    </dgm:pt>
    <dgm:pt modelId="{78BE31BE-FA8E-A34D-9935-370BF3F32D97}" type="pres">
      <dgm:prSet presAssocID="{69E72ECF-2678-6E49-8883-9D72A26A0B5A}" presName="cycle" presStyleCnt="0">
        <dgm:presLayoutVars>
          <dgm:dir/>
          <dgm:resizeHandles val="exact"/>
        </dgm:presLayoutVars>
      </dgm:prSet>
      <dgm:spPr/>
    </dgm:pt>
    <dgm:pt modelId="{72361584-0C02-A548-B740-4F52E00DD9BC}" type="pres">
      <dgm:prSet presAssocID="{6E2054FB-4385-0B4F-A90D-4EEFF7172E4B}" presName="node" presStyleLbl="node1" presStyleIdx="0" presStyleCnt="4">
        <dgm:presLayoutVars>
          <dgm:bulletEnabled val="1"/>
        </dgm:presLayoutVars>
      </dgm:prSet>
      <dgm:spPr/>
    </dgm:pt>
    <dgm:pt modelId="{9AB94BD7-DC1A-2E45-BAD8-17951946995F}" type="pres">
      <dgm:prSet presAssocID="{AF39DF5B-A205-C242-8E1B-EEAC693F9E5F}" presName="sibTrans" presStyleLbl="sibTrans2D1" presStyleIdx="0" presStyleCnt="4"/>
      <dgm:spPr/>
    </dgm:pt>
    <dgm:pt modelId="{7EC4EFA0-EEC6-C94C-9A9B-F13D97987BD7}" type="pres">
      <dgm:prSet presAssocID="{AF39DF5B-A205-C242-8E1B-EEAC693F9E5F}" presName="connectorText" presStyleLbl="sibTrans2D1" presStyleIdx="0" presStyleCnt="4"/>
      <dgm:spPr/>
    </dgm:pt>
    <dgm:pt modelId="{F35C5713-EAB2-4A48-89B5-397A384D0D4A}" type="pres">
      <dgm:prSet presAssocID="{8D0DBF1C-D56E-854B-B772-1D299E8B642E}" presName="node" presStyleLbl="node1" presStyleIdx="1" presStyleCnt="4">
        <dgm:presLayoutVars>
          <dgm:bulletEnabled val="1"/>
        </dgm:presLayoutVars>
      </dgm:prSet>
      <dgm:spPr/>
    </dgm:pt>
    <dgm:pt modelId="{79E71CEE-FD23-1E49-AEA6-9D9F4F718BF8}" type="pres">
      <dgm:prSet presAssocID="{051F6E35-DEDA-6548-8F3F-F79F9D84808D}" presName="sibTrans" presStyleLbl="sibTrans2D1" presStyleIdx="1" presStyleCnt="4"/>
      <dgm:spPr/>
    </dgm:pt>
    <dgm:pt modelId="{52D3B23C-FB3B-9C4D-ACC8-6CC616424F7E}" type="pres">
      <dgm:prSet presAssocID="{051F6E35-DEDA-6548-8F3F-F79F9D84808D}" presName="connectorText" presStyleLbl="sibTrans2D1" presStyleIdx="1" presStyleCnt="4"/>
      <dgm:spPr/>
    </dgm:pt>
    <dgm:pt modelId="{78ECDAF5-3DD6-6F49-A23E-9805EB265363}" type="pres">
      <dgm:prSet presAssocID="{6620A8C4-8BCE-584C-A480-6310C58FC1EB}" presName="node" presStyleLbl="node1" presStyleIdx="2" presStyleCnt="4">
        <dgm:presLayoutVars>
          <dgm:bulletEnabled val="1"/>
        </dgm:presLayoutVars>
      </dgm:prSet>
      <dgm:spPr/>
    </dgm:pt>
    <dgm:pt modelId="{A9E657C9-89CB-E14C-BC46-9E5F7128A6E1}" type="pres">
      <dgm:prSet presAssocID="{BC512123-273F-384E-A46F-AE13045467ED}" presName="sibTrans" presStyleLbl="sibTrans2D1" presStyleIdx="2" presStyleCnt="4"/>
      <dgm:spPr/>
    </dgm:pt>
    <dgm:pt modelId="{D6C2590A-BEAA-3241-8E07-C642889F5A7B}" type="pres">
      <dgm:prSet presAssocID="{BC512123-273F-384E-A46F-AE13045467ED}" presName="connectorText" presStyleLbl="sibTrans2D1" presStyleIdx="2" presStyleCnt="4"/>
      <dgm:spPr/>
    </dgm:pt>
    <dgm:pt modelId="{66AA5F73-D1E1-B04B-969B-116B7C164B17}" type="pres">
      <dgm:prSet presAssocID="{635592CF-F74C-824D-A611-FB6AAF55270E}" presName="node" presStyleLbl="node1" presStyleIdx="3" presStyleCnt="4">
        <dgm:presLayoutVars>
          <dgm:bulletEnabled val="1"/>
        </dgm:presLayoutVars>
      </dgm:prSet>
      <dgm:spPr/>
    </dgm:pt>
    <dgm:pt modelId="{FB37B14B-2370-DA48-8680-C52F26FBBD8D}" type="pres">
      <dgm:prSet presAssocID="{A3C56620-6451-1741-A2EC-BC39A1D97B7A}" presName="sibTrans" presStyleLbl="sibTrans2D1" presStyleIdx="3" presStyleCnt="4"/>
      <dgm:spPr/>
    </dgm:pt>
    <dgm:pt modelId="{469C1DA5-6EC8-B444-8221-C2BBB4070B2D}" type="pres">
      <dgm:prSet presAssocID="{A3C56620-6451-1741-A2EC-BC39A1D97B7A}" presName="connectorText" presStyleLbl="sibTrans2D1" presStyleIdx="3" presStyleCnt="4"/>
      <dgm:spPr/>
    </dgm:pt>
  </dgm:ptLst>
  <dgm:cxnLst>
    <dgm:cxn modelId="{9914F101-ED7B-1C4C-A9D8-745A959B77B9}" type="presOf" srcId="{BC512123-273F-384E-A46F-AE13045467ED}" destId="{D6C2590A-BEAA-3241-8E07-C642889F5A7B}" srcOrd="1" destOrd="0" presId="urn:microsoft.com/office/officeart/2005/8/layout/cycle2"/>
    <dgm:cxn modelId="{D0FE5907-F744-804A-8063-023C18786E54}" srcId="{69E72ECF-2678-6E49-8883-9D72A26A0B5A}" destId="{8D0DBF1C-D56E-854B-B772-1D299E8B642E}" srcOrd="1" destOrd="0" parTransId="{4E256659-1C8D-4849-A8D2-1469EC7568D4}" sibTransId="{051F6E35-DEDA-6548-8F3F-F79F9D84808D}"/>
    <dgm:cxn modelId="{DE86090B-E6FD-A640-965D-74C44BF4D1F5}" type="presOf" srcId="{A3C56620-6451-1741-A2EC-BC39A1D97B7A}" destId="{469C1DA5-6EC8-B444-8221-C2BBB4070B2D}" srcOrd="1" destOrd="0" presId="urn:microsoft.com/office/officeart/2005/8/layout/cycle2"/>
    <dgm:cxn modelId="{581D200D-F7C7-2040-9708-13C9D39DBC8A}" srcId="{69E72ECF-2678-6E49-8883-9D72A26A0B5A}" destId="{6E2054FB-4385-0B4F-A90D-4EEFF7172E4B}" srcOrd="0" destOrd="0" parTransId="{D1A1AAED-89B7-8149-9D0D-231F4C84B080}" sibTransId="{AF39DF5B-A205-C242-8E1B-EEAC693F9E5F}"/>
    <dgm:cxn modelId="{EB02F310-C8ED-E747-920A-3C42AE6BF8BC}" type="presOf" srcId="{BC512123-273F-384E-A46F-AE13045467ED}" destId="{A9E657C9-89CB-E14C-BC46-9E5F7128A6E1}" srcOrd="0" destOrd="0" presId="urn:microsoft.com/office/officeart/2005/8/layout/cycle2"/>
    <dgm:cxn modelId="{4BE7B513-E64B-F748-8431-96C1C9844874}" type="presOf" srcId="{A3C56620-6451-1741-A2EC-BC39A1D97B7A}" destId="{FB37B14B-2370-DA48-8680-C52F26FBBD8D}" srcOrd="0" destOrd="0" presId="urn:microsoft.com/office/officeart/2005/8/layout/cycle2"/>
    <dgm:cxn modelId="{C9035C16-E876-0444-9550-FED5F12E3E08}" type="presOf" srcId="{69E72ECF-2678-6E49-8883-9D72A26A0B5A}" destId="{78BE31BE-FA8E-A34D-9935-370BF3F32D97}" srcOrd="0" destOrd="0" presId="urn:microsoft.com/office/officeart/2005/8/layout/cycle2"/>
    <dgm:cxn modelId="{8EF42D1A-1601-D44A-BAED-A3F5D8F6FC46}" type="presOf" srcId="{051F6E35-DEDA-6548-8F3F-F79F9D84808D}" destId="{52D3B23C-FB3B-9C4D-ACC8-6CC616424F7E}" srcOrd="1" destOrd="0" presId="urn:microsoft.com/office/officeart/2005/8/layout/cycle2"/>
    <dgm:cxn modelId="{34E99738-5577-1144-8043-BCC929989D28}" type="presOf" srcId="{051F6E35-DEDA-6548-8F3F-F79F9D84808D}" destId="{79E71CEE-FD23-1E49-AEA6-9D9F4F718BF8}" srcOrd="0" destOrd="0" presId="urn:microsoft.com/office/officeart/2005/8/layout/cycle2"/>
    <dgm:cxn modelId="{90ADF48A-AF9B-AA4D-ABF0-678267877303}" type="presOf" srcId="{635592CF-F74C-824D-A611-FB6AAF55270E}" destId="{66AA5F73-D1E1-B04B-969B-116B7C164B17}" srcOrd="0" destOrd="0" presId="urn:microsoft.com/office/officeart/2005/8/layout/cycle2"/>
    <dgm:cxn modelId="{221CED8F-4CCD-D740-9886-FF88AA45CA7B}" srcId="{69E72ECF-2678-6E49-8883-9D72A26A0B5A}" destId="{6620A8C4-8BCE-584C-A480-6310C58FC1EB}" srcOrd="2" destOrd="0" parTransId="{AE7031B0-DB59-4C41-A08F-3EB2D97067EE}" sibTransId="{BC512123-273F-384E-A46F-AE13045467ED}"/>
    <dgm:cxn modelId="{858DB098-D98A-124B-B9D0-2095AF8EBE12}" srcId="{69E72ECF-2678-6E49-8883-9D72A26A0B5A}" destId="{635592CF-F74C-824D-A611-FB6AAF55270E}" srcOrd="3" destOrd="0" parTransId="{9D83A6B3-CE3B-2844-AA96-D50D44E15FCD}" sibTransId="{A3C56620-6451-1741-A2EC-BC39A1D97B7A}"/>
    <dgm:cxn modelId="{86A8C19E-E518-924E-A8EE-5CD7EB4C11E0}" type="presOf" srcId="{AF39DF5B-A205-C242-8E1B-EEAC693F9E5F}" destId="{9AB94BD7-DC1A-2E45-BAD8-17951946995F}" srcOrd="0" destOrd="0" presId="urn:microsoft.com/office/officeart/2005/8/layout/cycle2"/>
    <dgm:cxn modelId="{202D31A9-9C62-484B-99BA-22A151A2EFFD}" type="presOf" srcId="{6620A8C4-8BCE-584C-A480-6310C58FC1EB}" destId="{78ECDAF5-3DD6-6F49-A23E-9805EB265363}" srcOrd="0" destOrd="0" presId="urn:microsoft.com/office/officeart/2005/8/layout/cycle2"/>
    <dgm:cxn modelId="{D87A6DBC-5EA9-D343-A285-30888C35AF3B}" type="presOf" srcId="{8D0DBF1C-D56E-854B-B772-1D299E8B642E}" destId="{F35C5713-EAB2-4A48-89B5-397A384D0D4A}" srcOrd="0" destOrd="0" presId="urn:microsoft.com/office/officeart/2005/8/layout/cycle2"/>
    <dgm:cxn modelId="{FBC90CC3-76D3-3743-9EE0-10D4826E2936}" type="presOf" srcId="{AF39DF5B-A205-C242-8E1B-EEAC693F9E5F}" destId="{7EC4EFA0-EEC6-C94C-9A9B-F13D97987BD7}" srcOrd="1" destOrd="0" presId="urn:microsoft.com/office/officeart/2005/8/layout/cycle2"/>
    <dgm:cxn modelId="{7F7696E2-D840-8C45-AD02-949CE93EAFBC}" type="presOf" srcId="{6E2054FB-4385-0B4F-A90D-4EEFF7172E4B}" destId="{72361584-0C02-A548-B740-4F52E00DD9BC}" srcOrd="0" destOrd="0" presId="urn:microsoft.com/office/officeart/2005/8/layout/cycle2"/>
    <dgm:cxn modelId="{57914116-DF3E-0A46-99FD-889B16CF95C5}" type="presParOf" srcId="{78BE31BE-FA8E-A34D-9935-370BF3F32D97}" destId="{72361584-0C02-A548-B740-4F52E00DD9BC}" srcOrd="0" destOrd="0" presId="urn:microsoft.com/office/officeart/2005/8/layout/cycle2"/>
    <dgm:cxn modelId="{018D6F6F-49CA-5547-BD9F-D7B345F0A5C5}" type="presParOf" srcId="{78BE31BE-FA8E-A34D-9935-370BF3F32D97}" destId="{9AB94BD7-DC1A-2E45-BAD8-17951946995F}" srcOrd="1" destOrd="0" presId="urn:microsoft.com/office/officeart/2005/8/layout/cycle2"/>
    <dgm:cxn modelId="{DF4AF2C9-A146-A243-8697-60CD57E5F247}" type="presParOf" srcId="{9AB94BD7-DC1A-2E45-BAD8-17951946995F}" destId="{7EC4EFA0-EEC6-C94C-9A9B-F13D97987BD7}" srcOrd="0" destOrd="0" presId="urn:microsoft.com/office/officeart/2005/8/layout/cycle2"/>
    <dgm:cxn modelId="{32134F85-D0ED-1846-8FA9-34B450EB75DC}" type="presParOf" srcId="{78BE31BE-FA8E-A34D-9935-370BF3F32D97}" destId="{F35C5713-EAB2-4A48-89B5-397A384D0D4A}" srcOrd="2" destOrd="0" presId="urn:microsoft.com/office/officeart/2005/8/layout/cycle2"/>
    <dgm:cxn modelId="{BB61D906-51C9-B642-8A26-1D08A4BD4DCE}" type="presParOf" srcId="{78BE31BE-FA8E-A34D-9935-370BF3F32D97}" destId="{79E71CEE-FD23-1E49-AEA6-9D9F4F718BF8}" srcOrd="3" destOrd="0" presId="urn:microsoft.com/office/officeart/2005/8/layout/cycle2"/>
    <dgm:cxn modelId="{5E215916-3162-DF4B-8D14-BC1B2C85AFA3}" type="presParOf" srcId="{79E71CEE-FD23-1E49-AEA6-9D9F4F718BF8}" destId="{52D3B23C-FB3B-9C4D-ACC8-6CC616424F7E}" srcOrd="0" destOrd="0" presId="urn:microsoft.com/office/officeart/2005/8/layout/cycle2"/>
    <dgm:cxn modelId="{52F462D0-CF62-6E4A-88BE-217153F06705}" type="presParOf" srcId="{78BE31BE-FA8E-A34D-9935-370BF3F32D97}" destId="{78ECDAF5-3DD6-6F49-A23E-9805EB265363}" srcOrd="4" destOrd="0" presId="urn:microsoft.com/office/officeart/2005/8/layout/cycle2"/>
    <dgm:cxn modelId="{C59D9A7D-F09D-1C44-9C7D-7C171ADA964A}" type="presParOf" srcId="{78BE31BE-FA8E-A34D-9935-370BF3F32D97}" destId="{A9E657C9-89CB-E14C-BC46-9E5F7128A6E1}" srcOrd="5" destOrd="0" presId="urn:microsoft.com/office/officeart/2005/8/layout/cycle2"/>
    <dgm:cxn modelId="{B45A702D-868B-C94C-BB59-359E0CA5C6B2}" type="presParOf" srcId="{A9E657C9-89CB-E14C-BC46-9E5F7128A6E1}" destId="{D6C2590A-BEAA-3241-8E07-C642889F5A7B}" srcOrd="0" destOrd="0" presId="urn:microsoft.com/office/officeart/2005/8/layout/cycle2"/>
    <dgm:cxn modelId="{9AC2B342-2954-ED4F-BA3B-CF1329EB7CB3}" type="presParOf" srcId="{78BE31BE-FA8E-A34D-9935-370BF3F32D97}" destId="{66AA5F73-D1E1-B04B-969B-116B7C164B17}" srcOrd="6" destOrd="0" presId="urn:microsoft.com/office/officeart/2005/8/layout/cycle2"/>
    <dgm:cxn modelId="{B78B3FB8-1F42-6443-BDAA-9AE4F54F3AC4}" type="presParOf" srcId="{78BE31BE-FA8E-A34D-9935-370BF3F32D97}" destId="{FB37B14B-2370-DA48-8680-C52F26FBBD8D}" srcOrd="7" destOrd="0" presId="urn:microsoft.com/office/officeart/2005/8/layout/cycle2"/>
    <dgm:cxn modelId="{3AD933D0-01B2-4A4E-8E57-7963900B0783}" type="presParOf" srcId="{FB37B14B-2370-DA48-8680-C52F26FBBD8D}" destId="{469C1DA5-6EC8-B444-8221-C2BBB4070B2D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E72ECF-2678-6E49-8883-9D72A26A0B5A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054FB-4385-0B4F-A90D-4EEFF7172E4B}">
      <dgm:prSet phldrT="[Text]"/>
      <dgm:spPr/>
      <dgm:t>
        <a:bodyPr/>
        <a:lstStyle/>
        <a:p>
          <a:r>
            <a:rPr lang="en-US" dirty="0"/>
            <a:t>Less fear and anxiety thinking about challenge</a:t>
          </a:r>
        </a:p>
      </dgm:t>
    </dgm:pt>
    <dgm:pt modelId="{D1A1AAED-89B7-8149-9D0D-231F4C84B080}" type="parTrans" cxnId="{581D200D-F7C7-2040-9708-13C9D39DBC8A}">
      <dgm:prSet/>
      <dgm:spPr/>
      <dgm:t>
        <a:bodyPr/>
        <a:lstStyle/>
        <a:p>
          <a:endParaRPr lang="en-US"/>
        </a:p>
      </dgm:t>
    </dgm:pt>
    <dgm:pt modelId="{AF39DF5B-A205-C242-8E1B-EEAC693F9E5F}" type="sibTrans" cxnId="{581D200D-F7C7-2040-9708-13C9D39DBC8A}">
      <dgm:prSet/>
      <dgm:spPr/>
      <dgm:t>
        <a:bodyPr/>
        <a:lstStyle/>
        <a:p>
          <a:endParaRPr lang="en-US"/>
        </a:p>
      </dgm:t>
    </dgm:pt>
    <dgm:pt modelId="{8D0DBF1C-D56E-854B-B772-1D299E8B642E}">
      <dgm:prSet phldrT="[Text]"/>
      <dgm:spPr/>
      <dgm:t>
        <a:bodyPr/>
        <a:lstStyle/>
        <a:p>
          <a:r>
            <a:rPr lang="en-US" dirty="0"/>
            <a:t>Confront challenge</a:t>
          </a:r>
        </a:p>
      </dgm:t>
    </dgm:pt>
    <dgm:pt modelId="{4E256659-1C8D-4849-A8D2-1469EC7568D4}" type="parTrans" cxnId="{D0FE5907-F744-804A-8063-023C18786E54}">
      <dgm:prSet/>
      <dgm:spPr/>
      <dgm:t>
        <a:bodyPr/>
        <a:lstStyle/>
        <a:p>
          <a:endParaRPr lang="en-US"/>
        </a:p>
      </dgm:t>
    </dgm:pt>
    <dgm:pt modelId="{051F6E35-DEDA-6548-8F3F-F79F9D84808D}" type="sibTrans" cxnId="{D0FE5907-F744-804A-8063-023C18786E54}">
      <dgm:prSet/>
      <dgm:spPr/>
      <dgm:t>
        <a:bodyPr/>
        <a:lstStyle/>
        <a:p>
          <a:endParaRPr lang="en-US"/>
        </a:p>
      </dgm:t>
    </dgm:pt>
    <dgm:pt modelId="{6620A8C4-8BCE-584C-A480-6310C58FC1EB}">
      <dgm:prSet phldrT="[Text]"/>
      <dgm:spPr/>
      <dgm:t>
        <a:bodyPr/>
        <a:lstStyle/>
        <a:p>
          <a:r>
            <a:rPr lang="en-US" dirty="0"/>
            <a:t>Anxiety initially increases but gets lower with time</a:t>
          </a:r>
        </a:p>
      </dgm:t>
    </dgm:pt>
    <dgm:pt modelId="{AE7031B0-DB59-4C41-A08F-3EB2D97067EE}" type="parTrans" cxnId="{221CED8F-4CCD-D740-9886-FF88AA45CA7B}">
      <dgm:prSet/>
      <dgm:spPr/>
      <dgm:t>
        <a:bodyPr/>
        <a:lstStyle/>
        <a:p>
          <a:endParaRPr lang="en-US"/>
        </a:p>
      </dgm:t>
    </dgm:pt>
    <dgm:pt modelId="{BC512123-273F-384E-A46F-AE13045467ED}" type="sibTrans" cxnId="{221CED8F-4CCD-D740-9886-FF88AA45CA7B}">
      <dgm:prSet/>
      <dgm:spPr/>
      <dgm:t>
        <a:bodyPr/>
        <a:lstStyle/>
        <a:p>
          <a:endParaRPr lang="en-US"/>
        </a:p>
      </dgm:t>
    </dgm:pt>
    <dgm:pt modelId="{635592CF-F74C-824D-A611-FB6AAF55270E}">
      <dgm:prSet phldrT="[Text]"/>
      <dgm:spPr/>
      <dgm:t>
        <a:bodyPr/>
        <a:lstStyle/>
        <a:p>
          <a:r>
            <a:rPr lang="en-US" dirty="0"/>
            <a:t>Reinforces that event is something that can be conquered</a:t>
          </a:r>
        </a:p>
      </dgm:t>
    </dgm:pt>
    <dgm:pt modelId="{9D83A6B3-CE3B-2844-AA96-D50D44E15FCD}" type="parTrans" cxnId="{858DB098-D98A-124B-B9D0-2095AF8EBE12}">
      <dgm:prSet/>
      <dgm:spPr/>
      <dgm:t>
        <a:bodyPr/>
        <a:lstStyle/>
        <a:p>
          <a:endParaRPr lang="en-US"/>
        </a:p>
      </dgm:t>
    </dgm:pt>
    <dgm:pt modelId="{A3C56620-6451-1741-A2EC-BC39A1D97B7A}" type="sibTrans" cxnId="{858DB098-D98A-124B-B9D0-2095AF8EBE12}">
      <dgm:prSet/>
      <dgm:spPr/>
      <dgm:t>
        <a:bodyPr/>
        <a:lstStyle/>
        <a:p>
          <a:endParaRPr lang="en-US"/>
        </a:p>
      </dgm:t>
    </dgm:pt>
    <dgm:pt modelId="{78BE31BE-FA8E-A34D-9935-370BF3F32D97}" type="pres">
      <dgm:prSet presAssocID="{69E72ECF-2678-6E49-8883-9D72A26A0B5A}" presName="cycle" presStyleCnt="0">
        <dgm:presLayoutVars>
          <dgm:dir/>
          <dgm:resizeHandles val="exact"/>
        </dgm:presLayoutVars>
      </dgm:prSet>
      <dgm:spPr/>
    </dgm:pt>
    <dgm:pt modelId="{72361584-0C02-A548-B740-4F52E00DD9BC}" type="pres">
      <dgm:prSet presAssocID="{6E2054FB-4385-0B4F-A90D-4EEFF7172E4B}" presName="node" presStyleLbl="node1" presStyleIdx="0" presStyleCnt="4">
        <dgm:presLayoutVars>
          <dgm:bulletEnabled val="1"/>
        </dgm:presLayoutVars>
      </dgm:prSet>
      <dgm:spPr/>
    </dgm:pt>
    <dgm:pt modelId="{9AB94BD7-DC1A-2E45-BAD8-17951946995F}" type="pres">
      <dgm:prSet presAssocID="{AF39DF5B-A205-C242-8E1B-EEAC693F9E5F}" presName="sibTrans" presStyleLbl="sibTrans2D1" presStyleIdx="0" presStyleCnt="4"/>
      <dgm:spPr/>
    </dgm:pt>
    <dgm:pt modelId="{7EC4EFA0-EEC6-C94C-9A9B-F13D97987BD7}" type="pres">
      <dgm:prSet presAssocID="{AF39DF5B-A205-C242-8E1B-EEAC693F9E5F}" presName="connectorText" presStyleLbl="sibTrans2D1" presStyleIdx="0" presStyleCnt="4"/>
      <dgm:spPr/>
    </dgm:pt>
    <dgm:pt modelId="{F35C5713-EAB2-4A48-89B5-397A384D0D4A}" type="pres">
      <dgm:prSet presAssocID="{8D0DBF1C-D56E-854B-B772-1D299E8B642E}" presName="node" presStyleLbl="node1" presStyleIdx="1" presStyleCnt="4">
        <dgm:presLayoutVars>
          <dgm:bulletEnabled val="1"/>
        </dgm:presLayoutVars>
      </dgm:prSet>
      <dgm:spPr/>
    </dgm:pt>
    <dgm:pt modelId="{79E71CEE-FD23-1E49-AEA6-9D9F4F718BF8}" type="pres">
      <dgm:prSet presAssocID="{051F6E35-DEDA-6548-8F3F-F79F9D84808D}" presName="sibTrans" presStyleLbl="sibTrans2D1" presStyleIdx="1" presStyleCnt="4"/>
      <dgm:spPr/>
    </dgm:pt>
    <dgm:pt modelId="{52D3B23C-FB3B-9C4D-ACC8-6CC616424F7E}" type="pres">
      <dgm:prSet presAssocID="{051F6E35-DEDA-6548-8F3F-F79F9D84808D}" presName="connectorText" presStyleLbl="sibTrans2D1" presStyleIdx="1" presStyleCnt="4"/>
      <dgm:spPr/>
    </dgm:pt>
    <dgm:pt modelId="{78ECDAF5-3DD6-6F49-A23E-9805EB265363}" type="pres">
      <dgm:prSet presAssocID="{6620A8C4-8BCE-584C-A480-6310C58FC1EB}" presName="node" presStyleLbl="node1" presStyleIdx="2" presStyleCnt="4">
        <dgm:presLayoutVars>
          <dgm:bulletEnabled val="1"/>
        </dgm:presLayoutVars>
      </dgm:prSet>
      <dgm:spPr/>
    </dgm:pt>
    <dgm:pt modelId="{A9E657C9-89CB-E14C-BC46-9E5F7128A6E1}" type="pres">
      <dgm:prSet presAssocID="{BC512123-273F-384E-A46F-AE13045467ED}" presName="sibTrans" presStyleLbl="sibTrans2D1" presStyleIdx="2" presStyleCnt="4"/>
      <dgm:spPr/>
    </dgm:pt>
    <dgm:pt modelId="{D6C2590A-BEAA-3241-8E07-C642889F5A7B}" type="pres">
      <dgm:prSet presAssocID="{BC512123-273F-384E-A46F-AE13045467ED}" presName="connectorText" presStyleLbl="sibTrans2D1" presStyleIdx="2" presStyleCnt="4"/>
      <dgm:spPr/>
    </dgm:pt>
    <dgm:pt modelId="{66AA5F73-D1E1-B04B-969B-116B7C164B17}" type="pres">
      <dgm:prSet presAssocID="{635592CF-F74C-824D-A611-FB6AAF55270E}" presName="node" presStyleLbl="node1" presStyleIdx="3" presStyleCnt="4">
        <dgm:presLayoutVars>
          <dgm:bulletEnabled val="1"/>
        </dgm:presLayoutVars>
      </dgm:prSet>
      <dgm:spPr/>
    </dgm:pt>
    <dgm:pt modelId="{FB37B14B-2370-DA48-8680-C52F26FBBD8D}" type="pres">
      <dgm:prSet presAssocID="{A3C56620-6451-1741-A2EC-BC39A1D97B7A}" presName="sibTrans" presStyleLbl="sibTrans2D1" presStyleIdx="3" presStyleCnt="4"/>
      <dgm:spPr/>
    </dgm:pt>
    <dgm:pt modelId="{469C1DA5-6EC8-B444-8221-C2BBB4070B2D}" type="pres">
      <dgm:prSet presAssocID="{A3C56620-6451-1741-A2EC-BC39A1D97B7A}" presName="connectorText" presStyleLbl="sibTrans2D1" presStyleIdx="3" presStyleCnt="4"/>
      <dgm:spPr/>
    </dgm:pt>
  </dgm:ptLst>
  <dgm:cxnLst>
    <dgm:cxn modelId="{9914F101-ED7B-1C4C-A9D8-745A959B77B9}" type="presOf" srcId="{BC512123-273F-384E-A46F-AE13045467ED}" destId="{D6C2590A-BEAA-3241-8E07-C642889F5A7B}" srcOrd="1" destOrd="0" presId="urn:microsoft.com/office/officeart/2005/8/layout/cycle2"/>
    <dgm:cxn modelId="{D0FE5907-F744-804A-8063-023C18786E54}" srcId="{69E72ECF-2678-6E49-8883-9D72A26A0B5A}" destId="{8D0DBF1C-D56E-854B-B772-1D299E8B642E}" srcOrd="1" destOrd="0" parTransId="{4E256659-1C8D-4849-A8D2-1469EC7568D4}" sibTransId="{051F6E35-DEDA-6548-8F3F-F79F9D84808D}"/>
    <dgm:cxn modelId="{DE86090B-E6FD-A640-965D-74C44BF4D1F5}" type="presOf" srcId="{A3C56620-6451-1741-A2EC-BC39A1D97B7A}" destId="{469C1DA5-6EC8-B444-8221-C2BBB4070B2D}" srcOrd="1" destOrd="0" presId="urn:microsoft.com/office/officeart/2005/8/layout/cycle2"/>
    <dgm:cxn modelId="{581D200D-F7C7-2040-9708-13C9D39DBC8A}" srcId="{69E72ECF-2678-6E49-8883-9D72A26A0B5A}" destId="{6E2054FB-4385-0B4F-A90D-4EEFF7172E4B}" srcOrd="0" destOrd="0" parTransId="{D1A1AAED-89B7-8149-9D0D-231F4C84B080}" sibTransId="{AF39DF5B-A205-C242-8E1B-EEAC693F9E5F}"/>
    <dgm:cxn modelId="{EB02F310-C8ED-E747-920A-3C42AE6BF8BC}" type="presOf" srcId="{BC512123-273F-384E-A46F-AE13045467ED}" destId="{A9E657C9-89CB-E14C-BC46-9E5F7128A6E1}" srcOrd="0" destOrd="0" presId="urn:microsoft.com/office/officeart/2005/8/layout/cycle2"/>
    <dgm:cxn modelId="{4BE7B513-E64B-F748-8431-96C1C9844874}" type="presOf" srcId="{A3C56620-6451-1741-A2EC-BC39A1D97B7A}" destId="{FB37B14B-2370-DA48-8680-C52F26FBBD8D}" srcOrd="0" destOrd="0" presId="urn:microsoft.com/office/officeart/2005/8/layout/cycle2"/>
    <dgm:cxn modelId="{C9035C16-E876-0444-9550-FED5F12E3E08}" type="presOf" srcId="{69E72ECF-2678-6E49-8883-9D72A26A0B5A}" destId="{78BE31BE-FA8E-A34D-9935-370BF3F32D97}" srcOrd="0" destOrd="0" presId="urn:microsoft.com/office/officeart/2005/8/layout/cycle2"/>
    <dgm:cxn modelId="{8EF42D1A-1601-D44A-BAED-A3F5D8F6FC46}" type="presOf" srcId="{051F6E35-DEDA-6548-8F3F-F79F9D84808D}" destId="{52D3B23C-FB3B-9C4D-ACC8-6CC616424F7E}" srcOrd="1" destOrd="0" presId="urn:microsoft.com/office/officeart/2005/8/layout/cycle2"/>
    <dgm:cxn modelId="{34E99738-5577-1144-8043-BCC929989D28}" type="presOf" srcId="{051F6E35-DEDA-6548-8F3F-F79F9D84808D}" destId="{79E71CEE-FD23-1E49-AEA6-9D9F4F718BF8}" srcOrd="0" destOrd="0" presId="urn:microsoft.com/office/officeart/2005/8/layout/cycle2"/>
    <dgm:cxn modelId="{90ADF48A-AF9B-AA4D-ABF0-678267877303}" type="presOf" srcId="{635592CF-F74C-824D-A611-FB6AAF55270E}" destId="{66AA5F73-D1E1-B04B-969B-116B7C164B17}" srcOrd="0" destOrd="0" presId="urn:microsoft.com/office/officeart/2005/8/layout/cycle2"/>
    <dgm:cxn modelId="{221CED8F-4CCD-D740-9886-FF88AA45CA7B}" srcId="{69E72ECF-2678-6E49-8883-9D72A26A0B5A}" destId="{6620A8C4-8BCE-584C-A480-6310C58FC1EB}" srcOrd="2" destOrd="0" parTransId="{AE7031B0-DB59-4C41-A08F-3EB2D97067EE}" sibTransId="{BC512123-273F-384E-A46F-AE13045467ED}"/>
    <dgm:cxn modelId="{858DB098-D98A-124B-B9D0-2095AF8EBE12}" srcId="{69E72ECF-2678-6E49-8883-9D72A26A0B5A}" destId="{635592CF-F74C-824D-A611-FB6AAF55270E}" srcOrd="3" destOrd="0" parTransId="{9D83A6B3-CE3B-2844-AA96-D50D44E15FCD}" sibTransId="{A3C56620-6451-1741-A2EC-BC39A1D97B7A}"/>
    <dgm:cxn modelId="{86A8C19E-E518-924E-A8EE-5CD7EB4C11E0}" type="presOf" srcId="{AF39DF5B-A205-C242-8E1B-EEAC693F9E5F}" destId="{9AB94BD7-DC1A-2E45-BAD8-17951946995F}" srcOrd="0" destOrd="0" presId="urn:microsoft.com/office/officeart/2005/8/layout/cycle2"/>
    <dgm:cxn modelId="{202D31A9-9C62-484B-99BA-22A151A2EFFD}" type="presOf" srcId="{6620A8C4-8BCE-584C-A480-6310C58FC1EB}" destId="{78ECDAF5-3DD6-6F49-A23E-9805EB265363}" srcOrd="0" destOrd="0" presId="urn:microsoft.com/office/officeart/2005/8/layout/cycle2"/>
    <dgm:cxn modelId="{D87A6DBC-5EA9-D343-A285-30888C35AF3B}" type="presOf" srcId="{8D0DBF1C-D56E-854B-B772-1D299E8B642E}" destId="{F35C5713-EAB2-4A48-89B5-397A384D0D4A}" srcOrd="0" destOrd="0" presId="urn:microsoft.com/office/officeart/2005/8/layout/cycle2"/>
    <dgm:cxn modelId="{FBC90CC3-76D3-3743-9EE0-10D4826E2936}" type="presOf" srcId="{AF39DF5B-A205-C242-8E1B-EEAC693F9E5F}" destId="{7EC4EFA0-EEC6-C94C-9A9B-F13D97987BD7}" srcOrd="1" destOrd="0" presId="urn:microsoft.com/office/officeart/2005/8/layout/cycle2"/>
    <dgm:cxn modelId="{7F7696E2-D840-8C45-AD02-949CE93EAFBC}" type="presOf" srcId="{6E2054FB-4385-0B4F-A90D-4EEFF7172E4B}" destId="{72361584-0C02-A548-B740-4F52E00DD9BC}" srcOrd="0" destOrd="0" presId="urn:microsoft.com/office/officeart/2005/8/layout/cycle2"/>
    <dgm:cxn modelId="{57914116-DF3E-0A46-99FD-889B16CF95C5}" type="presParOf" srcId="{78BE31BE-FA8E-A34D-9935-370BF3F32D97}" destId="{72361584-0C02-A548-B740-4F52E00DD9BC}" srcOrd="0" destOrd="0" presId="urn:microsoft.com/office/officeart/2005/8/layout/cycle2"/>
    <dgm:cxn modelId="{018D6F6F-49CA-5547-BD9F-D7B345F0A5C5}" type="presParOf" srcId="{78BE31BE-FA8E-A34D-9935-370BF3F32D97}" destId="{9AB94BD7-DC1A-2E45-BAD8-17951946995F}" srcOrd="1" destOrd="0" presId="urn:microsoft.com/office/officeart/2005/8/layout/cycle2"/>
    <dgm:cxn modelId="{DF4AF2C9-A146-A243-8697-60CD57E5F247}" type="presParOf" srcId="{9AB94BD7-DC1A-2E45-BAD8-17951946995F}" destId="{7EC4EFA0-EEC6-C94C-9A9B-F13D97987BD7}" srcOrd="0" destOrd="0" presId="urn:microsoft.com/office/officeart/2005/8/layout/cycle2"/>
    <dgm:cxn modelId="{32134F85-D0ED-1846-8FA9-34B450EB75DC}" type="presParOf" srcId="{78BE31BE-FA8E-A34D-9935-370BF3F32D97}" destId="{F35C5713-EAB2-4A48-89B5-397A384D0D4A}" srcOrd="2" destOrd="0" presId="urn:microsoft.com/office/officeart/2005/8/layout/cycle2"/>
    <dgm:cxn modelId="{BB61D906-51C9-B642-8A26-1D08A4BD4DCE}" type="presParOf" srcId="{78BE31BE-FA8E-A34D-9935-370BF3F32D97}" destId="{79E71CEE-FD23-1E49-AEA6-9D9F4F718BF8}" srcOrd="3" destOrd="0" presId="urn:microsoft.com/office/officeart/2005/8/layout/cycle2"/>
    <dgm:cxn modelId="{5E215916-3162-DF4B-8D14-BC1B2C85AFA3}" type="presParOf" srcId="{79E71CEE-FD23-1E49-AEA6-9D9F4F718BF8}" destId="{52D3B23C-FB3B-9C4D-ACC8-6CC616424F7E}" srcOrd="0" destOrd="0" presId="urn:microsoft.com/office/officeart/2005/8/layout/cycle2"/>
    <dgm:cxn modelId="{52F462D0-CF62-6E4A-88BE-217153F06705}" type="presParOf" srcId="{78BE31BE-FA8E-A34D-9935-370BF3F32D97}" destId="{78ECDAF5-3DD6-6F49-A23E-9805EB265363}" srcOrd="4" destOrd="0" presId="urn:microsoft.com/office/officeart/2005/8/layout/cycle2"/>
    <dgm:cxn modelId="{C59D9A7D-F09D-1C44-9C7D-7C171ADA964A}" type="presParOf" srcId="{78BE31BE-FA8E-A34D-9935-370BF3F32D97}" destId="{A9E657C9-89CB-E14C-BC46-9E5F7128A6E1}" srcOrd="5" destOrd="0" presId="urn:microsoft.com/office/officeart/2005/8/layout/cycle2"/>
    <dgm:cxn modelId="{B45A702D-868B-C94C-BB59-359E0CA5C6B2}" type="presParOf" srcId="{A9E657C9-89CB-E14C-BC46-9E5F7128A6E1}" destId="{D6C2590A-BEAA-3241-8E07-C642889F5A7B}" srcOrd="0" destOrd="0" presId="urn:microsoft.com/office/officeart/2005/8/layout/cycle2"/>
    <dgm:cxn modelId="{9AC2B342-2954-ED4F-BA3B-CF1329EB7CB3}" type="presParOf" srcId="{78BE31BE-FA8E-A34D-9935-370BF3F32D97}" destId="{66AA5F73-D1E1-B04B-969B-116B7C164B17}" srcOrd="6" destOrd="0" presId="urn:microsoft.com/office/officeart/2005/8/layout/cycle2"/>
    <dgm:cxn modelId="{B78B3FB8-1F42-6443-BDAA-9AE4F54F3AC4}" type="presParOf" srcId="{78BE31BE-FA8E-A34D-9935-370BF3F32D97}" destId="{FB37B14B-2370-DA48-8680-C52F26FBBD8D}" srcOrd="7" destOrd="0" presId="urn:microsoft.com/office/officeart/2005/8/layout/cycle2"/>
    <dgm:cxn modelId="{3AD933D0-01B2-4A4E-8E57-7963900B0783}" type="presParOf" srcId="{FB37B14B-2370-DA48-8680-C52F26FBBD8D}" destId="{469C1DA5-6EC8-B444-8221-C2BBB4070B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D6E95A-7D3E-461D-9B50-8DF0CDDD72F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9F91C7-B269-4623-B30A-173AAE79A8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a camper has a diagnosed Anxiety disorder, work with the family / therapist / psych provider</a:t>
          </a:r>
        </a:p>
      </dgm:t>
    </dgm:pt>
    <dgm:pt modelId="{D9EB14E9-BBDA-4829-850B-979415F8118A}" type="parTrans" cxnId="{6A4013B4-1882-4484-A94F-1F2ED8ADB4C0}">
      <dgm:prSet/>
      <dgm:spPr/>
      <dgm:t>
        <a:bodyPr/>
        <a:lstStyle/>
        <a:p>
          <a:endParaRPr lang="en-US"/>
        </a:p>
      </dgm:t>
    </dgm:pt>
    <dgm:pt modelId="{9E5170BC-64D6-407E-B0C0-DB40A889F372}" type="sibTrans" cxnId="{6A4013B4-1882-4484-A94F-1F2ED8ADB4C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FFE080A-F333-4875-A90F-D8F4E06051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strategies that work at home</a:t>
          </a:r>
        </a:p>
      </dgm:t>
    </dgm:pt>
    <dgm:pt modelId="{665B0AE5-0D8F-4FFA-B19D-643DE246F808}" type="parTrans" cxnId="{B2F6ECFB-8B1C-4D94-962D-FE2298E4D76C}">
      <dgm:prSet/>
      <dgm:spPr/>
      <dgm:t>
        <a:bodyPr/>
        <a:lstStyle/>
        <a:p>
          <a:endParaRPr lang="en-US"/>
        </a:p>
      </dgm:t>
    </dgm:pt>
    <dgm:pt modelId="{E98F8E84-7D41-4697-A714-9A98D4631AC1}" type="sibTrans" cxnId="{B2F6ECFB-8B1C-4D94-962D-FE2298E4D76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081B68-2504-43D0-8EDC-3F2BBFE137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triggering situations</a:t>
          </a:r>
        </a:p>
      </dgm:t>
    </dgm:pt>
    <dgm:pt modelId="{E728B08F-587A-4B37-9332-65A6DA303C00}" type="parTrans" cxnId="{617E1B65-D6AD-4567-8F52-69E94FB2F3B2}">
      <dgm:prSet/>
      <dgm:spPr/>
      <dgm:t>
        <a:bodyPr/>
        <a:lstStyle/>
        <a:p>
          <a:endParaRPr lang="en-US"/>
        </a:p>
      </dgm:t>
    </dgm:pt>
    <dgm:pt modelId="{D75C73B1-EE4C-4323-8617-3D5F1BD0F91C}" type="sibTrans" cxnId="{617E1B65-D6AD-4567-8F52-69E94FB2F3B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E4C918E-AECF-4248-ADC6-1F18A4B985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Recognize that home vs. camp may look very different (sometimes worse at camp but often much better!)</a:t>
          </a:r>
        </a:p>
      </dgm:t>
    </dgm:pt>
    <dgm:pt modelId="{C0CE457A-F7B3-411A-A45B-919D30359872}" type="parTrans" cxnId="{2C9B0903-0AD9-4335-AAAD-1CA86E7460F1}">
      <dgm:prSet/>
      <dgm:spPr/>
      <dgm:t>
        <a:bodyPr/>
        <a:lstStyle/>
        <a:p>
          <a:endParaRPr lang="en-US"/>
        </a:p>
      </dgm:t>
    </dgm:pt>
    <dgm:pt modelId="{44542C88-41DA-4065-83CB-CDA45FEB1317}" type="sibTrans" cxnId="{2C9B0903-0AD9-4335-AAAD-1CA86E7460F1}">
      <dgm:prSet/>
      <dgm:spPr/>
      <dgm:t>
        <a:bodyPr/>
        <a:lstStyle/>
        <a:p>
          <a:endParaRPr lang="en-US"/>
        </a:p>
      </dgm:t>
    </dgm:pt>
    <dgm:pt modelId="{EBB1B5DB-E22D-4F90-8392-3BE10B557BBE}" type="pres">
      <dgm:prSet presAssocID="{6BD6E95A-7D3E-461D-9B50-8DF0CDDD72F0}" presName="root" presStyleCnt="0">
        <dgm:presLayoutVars>
          <dgm:dir/>
          <dgm:resizeHandles val="exact"/>
        </dgm:presLayoutVars>
      </dgm:prSet>
      <dgm:spPr/>
    </dgm:pt>
    <dgm:pt modelId="{DC92400E-D375-4F42-85F1-4E9CA6EB941A}" type="pres">
      <dgm:prSet presAssocID="{6BD6E95A-7D3E-461D-9B50-8DF0CDDD72F0}" presName="container" presStyleCnt="0">
        <dgm:presLayoutVars>
          <dgm:dir/>
          <dgm:resizeHandles val="exact"/>
        </dgm:presLayoutVars>
      </dgm:prSet>
      <dgm:spPr/>
    </dgm:pt>
    <dgm:pt modelId="{C763C295-F3B4-45FD-AD79-754FF2A79DFD}" type="pres">
      <dgm:prSet presAssocID="{229F91C7-B269-4623-B30A-173AAE79A894}" presName="compNode" presStyleCnt="0"/>
      <dgm:spPr/>
    </dgm:pt>
    <dgm:pt modelId="{B217B069-7538-411A-A737-BCE562E8180F}" type="pres">
      <dgm:prSet presAssocID="{229F91C7-B269-4623-B30A-173AAE79A894}" presName="iconBgRect" presStyleLbl="bgShp" presStyleIdx="0" presStyleCnt="4"/>
      <dgm:spPr/>
    </dgm:pt>
    <dgm:pt modelId="{8C1B9029-BC09-4F90-92A2-8BE5F2B094BD}" type="pres">
      <dgm:prSet presAssocID="{229F91C7-B269-4623-B30A-173AAE79A89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528AC1E-DCC6-4DBB-929E-F197581C22FC}" type="pres">
      <dgm:prSet presAssocID="{229F91C7-B269-4623-B30A-173AAE79A894}" presName="spaceRect" presStyleCnt="0"/>
      <dgm:spPr/>
    </dgm:pt>
    <dgm:pt modelId="{CF0FA161-7339-451D-BA5C-2DB46265B14E}" type="pres">
      <dgm:prSet presAssocID="{229F91C7-B269-4623-B30A-173AAE79A894}" presName="textRect" presStyleLbl="revTx" presStyleIdx="0" presStyleCnt="4">
        <dgm:presLayoutVars>
          <dgm:chMax val="1"/>
          <dgm:chPref val="1"/>
        </dgm:presLayoutVars>
      </dgm:prSet>
      <dgm:spPr/>
    </dgm:pt>
    <dgm:pt modelId="{40CB905B-A8E4-4F84-84E0-5B6D73F6B6B2}" type="pres">
      <dgm:prSet presAssocID="{9E5170BC-64D6-407E-B0C0-DB40A889F372}" presName="sibTrans" presStyleLbl="sibTrans2D1" presStyleIdx="0" presStyleCnt="0"/>
      <dgm:spPr/>
    </dgm:pt>
    <dgm:pt modelId="{795253FD-BD41-4C60-AE0E-2A67F73E7849}" type="pres">
      <dgm:prSet presAssocID="{0FFE080A-F333-4875-A90F-D8F4E060519F}" presName="compNode" presStyleCnt="0"/>
      <dgm:spPr/>
    </dgm:pt>
    <dgm:pt modelId="{822433E8-3B69-4254-9AB3-68EE48B0A4E0}" type="pres">
      <dgm:prSet presAssocID="{0FFE080A-F333-4875-A90F-D8F4E060519F}" presName="iconBgRect" presStyleLbl="bgShp" presStyleIdx="1" presStyleCnt="4"/>
      <dgm:spPr/>
    </dgm:pt>
    <dgm:pt modelId="{0D8BB93A-7831-48E0-A7DF-DBD5FDB074D2}" type="pres">
      <dgm:prSet presAssocID="{0FFE080A-F333-4875-A90F-D8F4E060519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F12691C4-B581-4BDA-B200-4AD8DAFA5C4A}" type="pres">
      <dgm:prSet presAssocID="{0FFE080A-F333-4875-A90F-D8F4E060519F}" presName="spaceRect" presStyleCnt="0"/>
      <dgm:spPr/>
    </dgm:pt>
    <dgm:pt modelId="{FAD662A8-B63F-46CA-A5E8-930BFEE710A8}" type="pres">
      <dgm:prSet presAssocID="{0FFE080A-F333-4875-A90F-D8F4E060519F}" presName="textRect" presStyleLbl="revTx" presStyleIdx="1" presStyleCnt="4">
        <dgm:presLayoutVars>
          <dgm:chMax val="1"/>
          <dgm:chPref val="1"/>
        </dgm:presLayoutVars>
      </dgm:prSet>
      <dgm:spPr/>
    </dgm:pt>
    <dgm:pt modelId="{7E8A2CE6-85E4-47A3-9C66-42ABF814DA58}" type="pres">
      <dgm:prSet presAssocID="{E98F8E84-7D41-4697-A714-9A98D4631AC1}" presName="sibTrans" presStyleLbl="sibTrans2D1" presStyleIdx="0" presStyleCnt="0"/>
      <dgm:spPr/>
    </dgm:pt>
    <dgm:pt modelId="{770FF66B-802B-46B8-86A7-951C4F05EF8C}" type="pres">
      <dgm:prSet presAssocID="{66081B68-2504-43D0-8EDC-3F2BBFE13773}" presName="compNode" presStyleCnt="0"/>
      <dgm:spPr/>
    </dgm:pt>
    <dgm:pt modelId="{A7AD8D73-08C2-4D87-B7B3-B7F4E4A59AE6}" type="pres">
      <dgm:prSet presAssocID="{66081B68-2504-43D0-8EDC-3F2BBFE13773}" presName="iconBgRect" presStyleLbl="bgShp" presStyleIdx="2" presStyleCnt="4"/>
      <dgm:spPr/>
    </dgm:pt>
    <dgm:pt modelId="{3C2979DA-591A-4740-A2A0-8BB17F69C1C3}" type="pres">
      <dgm:prSet presAssocID="{66081B68-2504-43D0-8EDC-3F2BBFE1377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766569B-707A-41E6-BCD1-5F8354E6D748}" type="pres">
      <dgm:prSet presAssocID="{66081B68-2504-43D0-8EDC-3F2BBFE13773}" presName="spaceRect" presStyleCnt="0"/>
      <dgm:spPr/>
    </dgm:pt>
    <dgm:pt modelId="{C525F00B-8A38-49E1-97B5-2269C7D319E4}" type="pres">
      <dgm:prSet presAssocID="{66081B68-2504-43D0-8EDC-3F2BBFE13773}" presName="textRect" presStyleLbl="revTx" presStyleIdx="2" presStyleCnt="4">
        <dgm:presLayoutVars>
          <dgm:chMax val="1"/>
          <dgm:chPref val="1"/>
        </dgm:presLayoutVars>
      </dgm:prSet>
      <dgm:spPr/>
    </dgm:pt>
    <dgm:pt modelId="{F0CBA47C-359A-4920-8823-881E07FAC8D1}" type="pres">
      <dgm:prSet presAssocID="{D75C73B1-EE4C-4323-8617-3D5F1BD0F91C}" presName="sibTrans" presStyleLbl="sibTrans2D1" presStyleIdx="0" presStyleCnt="0"/>
      <dgm:spPr/>
    </dgm:pt>
    <dgm:pt modelId="{B2E1D48C-2817-4A3B-BC2C-6CEF71E35D40}" type="pres">
      <dgm:prSet presAssocID="{0E4C918E-AECF-4248-ADC6-1F18A4B98597}" presName="compNode" presStyleCnt="0"/>
      <dgm:spPr/>
    </dgm:pt>
    <dgm:pt modelId="{A7B88372-5909-44C1-B5AD-B29EABE917FC}" type="pres">
      <dgm:prSet presAssocID="{0E4C918E-AECF-4248-ADC6-1F18A4B98597}" presName="iconBgRect" presStyleLbl="bgShp" presStyleIdx="3" presStyleCnt="4"/>
      <dgm:spPr/>
    </dgm:pt>
    <dgm:pt modelId="{E1B3A3F6-794F-44FB-84EA-FF60967D5196}" type="pres">
      <dgm:prSet presAssocID="{0E4C918E-AECF-4248-ADC6-1F18A4B9859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nt"/>
        </a:ext>
      </dgm:extLst>
    </dgm:pt>
    <dgm:pt modelId="{84AC6E35-A6D1-4A03-BC3B-169FCF6C52D3}" type="pres">
      <dgm:prSet presAssocID="{0E4C918E-AECF-4248-ADC6-1F18A4B98597}" presName="spaceRect" presStyleCnt="0"/>
      <dgm:spPr/>
    </dgm:pt>
    <dgm:pt modelId="{4D4CE519-720C-468B-BA7D-3861CC513248}" type="pres">
      <dgm:prSet presAssocID="{0E4C918E-AECF-4248-ADC6-1F18A4B9859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C9B0903-0AD9-4335-AAAD-1CA86E7460F1}" srcId="{6BD6E95A-7D3E-461D-9B50-8DF0CDDD72F0}" destId="{0E4C918E-AECF-4248-ADC6-1F18A4B98597}" srcOrd="3" destOrd="0" parTransId="{C0CE457A-F7B3-411A-A45B-919D30359872}" sibTransId="{44542C88-41DA-4065-83CB-CDA45FEB1317}"/>
    <dgm:cxn modelId="{AC864A03-6A2F-4F23-9B1A-E1C308E4C500}" type="presOf" srcId="{E98F8E84-7D41-4697-A714-9A98D4631AC1}" destId="{7E8A2CE6-85E4-47A3-9C66-42ABF814DA58}" srcOrd="0" destOrd="0" presId="urn:microsoft.com/office/officeart/2018/2/layout/IconCircleList"/>
    <dgm:cxn modelId="{8B06480D-7DCB-46F6-9CED-5DAAC6ED6B84}" type="presOf" srcId="{D75C73B1-EE4C-4323-8617-3D5F1BD0F91C}" destId="{F0CBA47C-359A-4920-8823-881E07FAC8D1}" srcOrd="0" destOrd="0" presId="urn:microsoft.com/office/officeart/2018/2/layout/IconCircleList"/>
    <dgm:cxn modelId="{95D5B83C-03FB-4059-9086-5F1E162A1653}" type="presOf" srcId="{9E5170BC-64D6-407E-B0C0-DB40A889F372}" destId="{40CB905B-A8E4-4F84-84E0-5B6D73F6B6B2}" srcOrd="0" destOrd="0" presId="urn:microsoft.com/office/officeart/2018/2/layout/IconCircleList"/>
    <dgm:cxn modelId="{4E58DD43-051E-4DCE-ADA7-E5E0EB2C8168}" type="presOf" srcId="{6BD6E95A-7D3E-461D-9B50-8DF0CDDD72F0}" destId="{EBB1B5DB-E22D-4F90-8392-3BE10B557BBE}" srcOrd="0" destOrd="0" presId="urn:microsoft.com/office/officeart/2018/2/layout/IconCircleList"/>
    <dgm:cxn modelId="{617E1B65-D6AD-4567-8F52-69E94FB2F3B2}" srcId="{6BD6E95A-7D3E-461D-9B50-8DF0CDDD72F0}" destId="{66081B68-2504-43D0-8EDC-3F2BBFE13773}" srcOrd="2" destOrd="0" parTransId="{E728B08F-587A-4B37-9332-65A6DA303C00}" sibTransId="{D75C73B1-EE4C-4323-8617-3D5F1BD0F91C}"/>
    <dgm:cxn modelId="{E830717A-3B1F-4D84-9B35-E31BA51B2841}" type="presOf" srcId="{66081B68-2504-43D0-8EDC-3F2BBFE13773}" destId="{C525F00B-8A38-49E1-97B5-2269C7D319E4}" srcOrd="0" destOrd="0" presId="urn:microsoft.com/office/officeart/2018/2/layout/IconCircleList"/>
    <dgm:cxn modelId="{7E258580-2A99-4217-923E-AADB7734B1D8}" type="presOf" srcId="{0FFE080A-F333-4875-A90F-D8F4E060519F}" destId="{FAD662A8-B63F-46CA-A5E8-930BFEE710A8}" srcOrd="0" destOrd="0" presId="urn:microsoft.com/office/officeart/2018/2/layout/IconCircleList"/>
    <dgm:cxn modelId="{4189EC97-9581-404C-89C9-F2B28007AA3D}" type="presOf" srcId="{229F91C7-B269-4623-B30A-173AAE79A894}" destId="{CF0FA161-7339-451D-BA5C-2DB46265B14E}" srcOrd="0" destOrd="0" presId="urn:microsoft.com/office/officeart/2018/2/layout/IconCircleList"/>
    <dgm:cxn modelId="{6A4013B4-1882-4484-A94F-1F2ED8ADB4C0}" srcId="{6BD6E95A-7D3E-461D-9B50-8DF0CDDD72F0}" destId="{229F91C7-B269-4623-B30A-173AAE79A894}" srcOrd="0" destOrd="0" parTransId="{D9EB14E9-BBDA-4829-850B-979415F8118A}" sibTransId="{9E5170BC-64D6-407E-B0C0-DB40A889F372}"/>
    <dgm:cxn modelId="{53E7D4F5-059F-4064-B6E8-360D8A4B755F}" type="presOf" srcId="{0E4C918E-AECF-4248-ADC6-1F18A4B98597}" destId="{4D4CE519-720C-468B-BA7D-3861CC513248}" srcOrd="0" destOrd="0" presId="urn:microsoft.com/office/officeart/2018/2/layout/IconCircleList"/>
    <dgm:cxn modelId="{B2F6ECFB-8B1C-4D94-962D-FE2298E4D76C}" srcId="{6BD6E95A-7D3E-461D-9B50-8DF0CDDD72F0}" destId="{0FFE080A-F333-4875-A90F-D8F4E060519F}" srcOrd="1" destOrd="0" parTransId="{665B0AE5-0D8F-4FFA-B19D-643DE246F808}" sibTransId="{E98F8E84-7D41-4697-A714-9A98D4631AC1}"/>
    <dgm:cxn modelId="{FE4DFD2A-3FB5-4733-A60D-3B04666EC69D}" type="presParOf" srcId="{EBB1B5DB-E22D-4F90-8392-3BE10B557BBE}" destId="{DC92400E-D375-4F42-85F1-4E9CA6EB941A}" srcOrd="0" destOrd="0" presId="urn:microsoft.com/office/officeart/2018/2/layout/IconCircleList"/>
    <dgm:cxn modelId="{E6A61ABF-8AC4-4DD4-915C-22CEAAA291EB}" type="presParOf" srcId="{DC92400E-D375-4F42-85F1-4E9CA6EB941A}" destId="{C763C295-F3B4-45FD-AD79-754FF2A79DFD}" srcOrd="0" destOrd="0" presId="urn:microsoft.com/office/officeart/2018/2/layout/IconCircleList"/>
    <dgm:cxn modelId="{0E6A143D-620C-4D64-BB3A-7A37EC2DD9D4}" type="presParOf" srcId="{C763C295-F3B4-45FD-AD79-754FF2A79DFD}" destId="{B217B069-7538-411A-A737-BCE562E8180F}" srcOrd="0" destOrd="0" presId="urn:microsoft.com/office/officeart/2018/2/layout/IconCircleList"/>
    <dgm:cxn modelId="{2AB77D94-D78A-4D58-896F-14A49B777A2F}" type="presParOf" srcId="{C763C295-F3B4-45FD-AD79-754FF2A79DFD}" destId="{8C1B9029-BC09-4F90-92A2-8BE5F2B094BD}" srcOrd="1" destOrd="0" presId="urn:microsoft.com/office/officeart/2018/2/layout/IconCircleList"/>
    <dgm:cxn modelId="{DA3722B6-1F2C-4BE4-8E23-D2AA7A0D7724}" type="presParOf" srcId="{C763C295-F3B4-45FD-AD79-754FF2A79DFD}" destId="{5528AC1E-DCC6-4DBB-929E-F197581C22FC}" srcOrd="2" destOrd="0" presId="urn:microsoft.com/office/officeart/2018/2/layout/IconCircleList"/>
    <dgm:cxn modelId="{65D65C7E-EFC2-4CCF-8DA4-572EC232F952}" type="presParOf" srcId="{C763C295-F3B4-45FD-AD79-754FF2A79DFD}" destId="{CF0FA161-7339-451D-BA5C-2DB46265B14E}" srcOrd="3" destOrd="0" presId="urn:microsoft.com/office/officeart/2018/2/layout/IconCircleList"/>
    <dgm:cxn modelId="{A1D94F54-89BE-428B-865D-1087618176E5}" type="presParOf" srcId="{DC92400E-D375-4F42-85F1-4E9CA6EB941A}" destId="{40CB905B-A8E4-4F84-84E0-5B6D73F6B6B2}" srcOrd="1" destOrd="0" presId="urn:microsoft.com/office/officeart/2018/2/layout/IconCircleList"/>
    <dgm:cxn modelId="{A5C8DDEE-836B-44A3-B794-7573C090ED03}" type="presParOf" srcId="{DC92400E-D375-4F42-85F1-4E9CA6EB941A}" destId="{795253FD-BD41-4C60-AE0E-2A67F73E7849}" srcOrd="2" destOrd="0" presId="urn:microsoft.com/office/officeart/2018/2/layout/IconCircleList"/>
    <dgm:cxn modelId="{98C13F77-92AC-4CC9-A12C-80B992BE6130}" type="presParOf" srcId="{795253FD-BD41-4C60-AE0E-2A67F73E7849}" destId="{822433E8-3B69-4254-9AB3-68EE48B0A4E0}" srcOrd="0" destOrd="0" presId="urn:microsoft.com/office/officeart/2018/2/layout/IconCircleList"/>
    <dgm:cxn modelId="{9DD54AC0-815B-489C-88D6-53FEE774912B}" type="presParOf" srcId="{795253FD-BD41-4C60-AE0E-2A67F73E7849}" destId="{0D8BB93A-7831-48E0-A7DF-DBD5FDB074D2}" srcOrd="1" destOrd="0" presId="urn:microsoft.com/office/officeart/2018/2/layout/IconCircleList"/>
    <dgm:cxn modelId="{D6A12768-B92B-427E-9C92-58DB6E427DE1}" type="presParOf" srcId="{795253FD-BD41-4C60-AE0E-2A67F73E7849}" destId="{F12691C4-B581-4BDA-B200-4AD8DAFA5C4A}" srcOrd="2" destOrd="0" presId="urn:microsoft.com/office/officeart/2018/2/layout/IconCircleList"/>
    <dgm:cxn modelId="{653C85B9-4952-4B7D-82EB-2F7A2BB05810}" type="presParOf" srcId="{795253FD-BD41-4C60-AE0E-2A67F73E7849}" destId="{FAD662A8-B63F-46CA-A5E8-930BFEE710A8}" srcOrd="3" destOrd="0" presId="urn:microsoft.com/office/officeart/2018/2/layout/IconCircleList"/>
    <dgm:cxn modelId="{5B0745B9-EDF3-4B71-84F3-54D120D32614}" type="presParOf" srcId="{DC92400E-D375-4F42-85F1-4E9CA6EB941A}" destId="{7E8A2CE6-85E4-47A3-9C66-42ABF814DA58}" srcOrd="3" destOrd="0" presId="urn:microsoft.com/office/officeart/2018/2/layout/IconCircleList"/>
    <dgm:cxn modelId="{3A68C7F4-113A-4949-86D0-602DDF7E887F}" type="presParOf" srcId="{DC92400E-D375-4F42-85F1-4E9CA6EB941A}" destId="{770FF66B-802B-46B8-86A7-951C4F05EF8C}" srcOrd="4" destOrd="0" presId="urn:microsoft.com/office/officeart/2018/2/layout/IconCircleList"/>
    <dgm:cxn modelId="{03FC7B88-AFFF-49B8-842B-6F1B082C2F80}" type="presParOf" srcId="{770FF66B-802B-46B8-86A7-951C4F05EF8C}" destId="{A7AD8D73-08C2-4D87-B7B3-B7F4E4A59AE6}" srcOrd="0" destOrd="0" presId="urn:microsoft.com/office/officeart/2018/2/layout/IconCircleList"/>
    <dgm:cxn modelId="{274D9656-617D-42BB-851A-9A28FA6F3714}" type="presParOf" srcId="{770FF66B-802B-46B8-86A7-951C4F05EF8C}" destId="{3C2979DA-591A-4740-A2A0-8BB17F69C1C3}" srcOrd="1" destOrd="0" presId="urn:microsoft.com/office/officeart/2018/2/layout/IconCircleList"/>
    <dgm:cxn modelId="{3AEDE649-10F7-44D7-8545-590799107B71}" type="presParOf" srcId="{770FF66B-802B-46B8-86A7-951C4F05EF8C}" destId="{B766569B-707A-41E6-BCD1-5F8354E6D748}" srcOrd="2" destOrd="0" presId="urn:microsoft.com/office/officeart/2018/2/layout/IconCircleList"/>
    <dgm:cxn modelId="{EDAA7D4A-590A-46C5-B7FD-5090598F2722}" type="presParOf" srcId="{770FF66B-802B-46B8-86A7-951C4F05EF8C}" destId="{C525F00B-8A38-49E1-97B5-2269C7D319E4}" srcOrd="3" destOrd="0" presId="urn:microsoft.com/office/officeart/2018/2/layout/IconCircleList"/>
    <dgm:cxn modelId="{66ABA644-A664-41D2-9469-32702037134E}" type="presParOf" srcId="{DC92400E-D375-4F42-85F1-4E9CA6EB941A}" destId="{F0CBA47C-359A-4920-8823-881E07FAC8D1}" srcOrd="5" destOrd="0" presId="urn:microsoft.com/office/officeart/2018/2/layout/IconCircleList"/>
    <dgm:cxn modelId="{D0FF4151-6140-43DB-8534-6CA55C38730B}" type="presParOf" srcId="{DC92400E-D375-4F42-85F1-4E9CA6EB941A}" destId="{B2E1D48C-2817-4A3B-BC2C-6CEF71E35D40}" srcOrd="6" destOrd="0" presId="urn:microsoft.com/office/officeart/2018/2/layout/IconCircleList"/>
    <dgm:cxn modelId="{9E59D9C3-94F6-4A3F-A322-B8C6B3E5DA9B}" type="presParOf" srcId="{B2E1D48C-2817-4A3B-BC2C-6CEF71E35D40}" destId="{A7B88372-5909-44C1-B5AD-B29EABE917FC}" srcOrd="0" destOrd="0" presId="urn:microsoft.com/office/officeart/2018/2/layout/IconCircleList"/>
    <dgm:cxn modelId="{82D0368E-B0FE-4918-AE12-50C46595D499}" type="presParOf" srcId="{B2E1D48C-2817-4A3B-BC2C-6CEF71E35D40}" destId="{E1B3A3F6-794F-44FB-84EA-FF60967D5196}" srcOrd="1" destOrd="0" presId="urn:microsoft.com/office/officeart/2018/2/layout/IconCircleList"/>
    <dgm:cxn modelId="{39575F12-08B3-4FAB-93F3-47A8EE9302DE}" type="presParOf" srcId="{B2E1D48C-2817-4A3B-BC2C-6CEF71E35D40}" destId="{84AC6E35-A6D1-4A03-BC3B-169FCF6C52D3}" srcOrd="2" destOrd="0" presId="urn:microsoft.com/office/officeart/2018/2/layout/IconCircleList"/>
    <dgm:cxn modelId="{EBDD2FF0-0F99-49ED-9149-D240BE16F8B3}" type="presParOf" srcId="{B2E1D48C-2817-4A3B-BC2C-6CEF71E35D40}" destId="{4D4CE519-720C-468B-BA7D-3861CC51324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F38EA8-6CC5-184B-B1BC-E14B63D35DFA}" type="doc">
      <dgm:prSet loTypeId="urn:microsoft.com/office/officeart/2005/8/layout/hierarchy4" loCatId="" qsTypeId="urn:microsoft.com/office/officeart/2005/8/quickstyle/simple1" qsCatId="simple" csTypeId="urn:microsoft.com/office/officeart/2005/8/colors/accent1_5" csCatId="accent1" phldr="1"/>
      <dgm:spPr/>
    </dgm:pt>
    <dgm:pt modelId="{5582FE98-4C9D-8A4F-BE1A-A9F910D3F590}">
      <dgm:prSet phldrT="[Text]"/>
      <dgm:spPr>
        <a:solidFill>
          <a:srgbClr val="F97287">
            <a:alpha val="80000"/>
          </a:srgb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Temperature Down</a:t>
          </a:r>
        </a:p>
      </dgm:t>
    </dgm:pt>
    <dgm:pt modelId="{54E1655D-1E6E-9B4E-B14F-5B05FEE946B6}" type="parTrans" cxnId="{09DA7B5A-EAFB-6448-A6D1-C87B566B4743}">
      <dgm:prSet/>
      <dgm:spPr/>
      <dgm:t>
        <a:bodyPr/>
        <a:lstStyle/>
        <a:p>
          <a:endParaRPr lang="en-US"/>
        </a:p>
      </dgm:t>
    </dgm:pt>
    <dgm:pt modelId="{D63FC21C-32CF-F540-99BD-F821B9813628}" type="sibTrans" cxnId="{09DA7B5A-EAFB-6448-A6D1-C87B566B4743}">
      <dgm:prSet/>
      <dgm:spPr/>
      <dgm:t>
        <a:bodyPr/>
        <a:lstStyle/>
        <a:p>
          <a:endParaRPr lang="en-US"/>
        </a:p>
      </dgm:t>
    </dgm:pt>
    <dgm:pt modelId="{E69EEFF5-49CA-4245-ACB9-484FC7AF0962}">
      <dgm:prSet phldrT="[Text]"/>
      <dgm:spPr>
        <a:solidFill>
          <a:srgbClr val="F97287">
            <a:alpha val="80000"/>
          </a:srgb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Intense Exercise</a:t>
          </a:r>
        </a:p>
      </dgm:t>
    </dgm:pt>
    <dgm:pt modelId="{5DB7C943-D2A5-FB4F-AB18-CABCE9F15D83}" type="parTrans" cxnId="{C5D30903-FC4D-6D48-BEB8-306971EAEDC4}">
      <dgm:prSet/>
      <dgm:spPr/>
      <dgm:t>
        <a:bodyPr/>
        <a:lstStyle/>
        <a:p>
          <a:endParaRPr lang="en-US"/>
        </a:p>
      </dgm:t>
    </dgm:pt>
    <dgm:pt modelId="{30A132C8-89DC-924A-A95D-C3C225A445F1}" type="sibTrans" cxnId="{C5D30903-FC4D-6D48-BEB8-306971EAEDC4}">
      <dgm:prSet/>
      <dgm:spPr/>
      <dgm:t>
        <a:bodyPr/>
        <a:lstStyle/>
        <a:p>
          <a:endParaRPr lang="en-US"/>
        </a:p>
      </dgm:t>
    </dgm:pt>
    <dgm:pt modelId="{49B6D3B3-D721-064E-84CA-04BE74E0A644}">
      <dgm:prSet phldrT="[Text]"/>
      <dgm:spPr>
        <a:solidFill>
          <a:srgbClr val="F97287">
            <a:alpha val="80000"/>
          </a:srgb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Paced Breathing</a:t>
          </a:r>
        </a:p>
      </dgm:t>
    </dgm:pt>
    <dgm:pt modelId="{26E9EA93-BFF7-DD43-8BE1-A0A00F4C1B2B}" type="parTrans" cxnId="{38141702-E78B-7045-91F6-E8E88BC6719C}">
      <dgm:prSet/>
      <dgm:spPr/>
      <dgm:t>
        <a:bodyPr/>
        <a:lstStyle/>
        <a:p>
          <a:endParaRPr lang="en-US"/>
        </a:p>
      </dgm:t>
    </dgm:pt>
    <dgm:pt modelId="{187E6124-ECF7-544D-BD58-65261F5031FB}" type="sibTrans" cxnId="{38141702-E78B-7045-91F6-E8E88BC6719C}">
      <dgm:prSet/>
      <dgm:spPr/>
      <dgm:t>
        <a:bodyPr/>
        <a:lstStyle/>
        <a:p>
          <a:endParaRPr lang="en-US"/>
        </a:p>
      </dgm:t>
    </dgm:pt>
    <dgm:pt modelId="{97A373C2-7495-A042-87F8-93C39082C343}">
      <dgm:prSet/>
      <dgm:spPr>
        <a:solidFill>
          <a:srgbClr val="F97287">
            <a:alpha val="80000"/>
          </a:srgb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Paired Muscle Relaxation</a:t>
          </a:r>
        </a:p>
      </dgm:t>
    </dgm:pt>
    <dgm:pt modelId="{3A7CC88D-F763-7F4A-B757-7C09D165B38F}" type="parTrans" cxnId="{C4B85D7E-155A-D94A-9E7A-4934245089CC}">
      <dgm:prSet/>
      <dgm:spPr/>
      <dgm:t>
        <a:bodyPr/>
        <a:lstStyle/>
        <a:p>
          <a:endParaRPr lang="en-US"/>
        </a:p>
      </dgm:t>
    </dgm:pt>
    <dgm:pt modelId="{09C28CC4-0CBA-1B4E-8B8D-C18EE398406E}" type="sibTrans" cxnId="{C4B85D7E-155A-D94A-9E7A-4934245089CC}">
      <dgm:prSet/>
      <dgm:spPr/>
      <dgm:t>
        <a:bodyPr/>
        <a:lstStyle/>
        <a:p>
          <a:endParaRPr lang="en-US"/>
        </a:p>
      </dgm:t>
    </dgm:pt>
    <dgm:pt modelId="{FBFD746C-5A26-A54D-8D85-6B68FCB047A6}" type="pres">
      <dgm:prSet presAssocID="{72F38EA8-6CC5-184B-B1BC-E14B63D35D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AFF74A-938A-FD44-812C-580CF17CD421}" type="pres">
      <dgm:prSet presAssocID="{5582FE98-4C9D-8A4F-BE1A-A9F910D3F590}" presName="vertOne" presStyleCnt="0"/>
      <dgm:spPr/>
    </dgm:pt>
    <dgm:pt modelId="{A5972135-F26A-8D48-8EE9-3C7B5654D8C1}" type="pres">
      <dgm:prSet presAssocID="{5582FE98-4C9D-8A4F-BE1A-A9F910D3F590}" presName="txOne" presStyleLbl="node0" presStyleIdx="0" presStyleCnt="4">
        <dgm:presLayoutVars>
          <dgm:chPref val="3"/>
        </dgm:presLayoutVars>
      </dgm:prSet>
      <dgm:spPr/>
    </dgm:pt>
    <dgm:pt modelId="{4B3E5E0F-B1C6-9344-BF32-BA733EBE8E01}" type="pres">
      <dgm:prSet presAssocID="{5582FE98-4C9D-8A4F-BE1A-A9F910D3F590}" presName="horzOne" presStyleCnt="0"/>
      <dgm:spPr/>
    </dgm:pt>
    <dgm:pt modelId="{7C483910-62F9-AA41-A7BA-CCB9B9950305}" type="pres">
      <dgm:prSet presAssocID="{D63FC21C-32CF-F540-99BD-F821B9813628}" presName="sibSpaceOne" presStyleCnt="0"/>
      <dgm:spPr/>
    </dgm:pt>
    <dgm:pt modelId="{52ACF31C-2999-BD46-A509-C01E62DCD789}" type="pres">
      <dgm:prSet presAssocID="{E69EEFF5-49CA-4245-ACB9-484FC7AF0962}" presName="vertOne" presStyleCnt="0"/>
      <dgm:spPr/>
    </dgm:pt>
    <dgm:pt modelId="{82F4F32F-C7CE-8E4E-B206-FE955C9706CA}" type="pres">
      <dgm:prSet presAssocID="{E69EEFF5-49CA-4245-ACB9-484FC7AF0962}" presName="txOne" presStyleLbl="node0" presStyleIdx="1" presStyleCnt="4">
        <dgm:presLayoutVars>
          <dgm:chPref val="3"/>
        </dgm:presLayoutVars>
      </dgm:prSet>
      <dgm:spPr/>
    </dgm:pt>
    <dgm:pt modelId="{186FA9BD-992F-C842-84E1-38B62E53EFD2}" type="pres">
      <dgm:prSet presAssocID="{E69EEFF5-49CA-4245-ACB9-484FC7AF0962}" presName="horzOne" presStyleCnt="0"/>
      <dgm:spPr/>
    </dgm:pt>
    <dgm:pt modelId="{E8D84377-3D36-A74A-82E1-780D132A1093}" type="pres">
      <dgm:prSet presAssocID="{30A132C8-89DC-924A-A95D-C3C225A445F1}" presName="sibSpaceOne" presStyleCnt="0"/>
      <dgm:spPr/>
    </dgm:pt>
    <dgm:pt modelId="{5DDD2F8E-9F76-C745-AABB-46096963BF04}" type="pres">
      <dgm:prSet presAssocID="{49B6D3B3-D721-064E-84CA-04BE74E0A644}" presName="vertOne" presStyleCnt="0"/>
      <dgm:spPr/>
    </dgm:pt>
    <dgm:pt modelId="{2AD8B90E-0CE8-8948-828A-2121B851783D}" type="pres">
      <dgm:prSet presAssocID="{49B6D3B3-D721-064E-84CA-04BE74E0A644}" presName="txOne" presStyleLbl="node0" presStyleIdx="2" presStyleCnt="4">
        <dgm:presLayoutVars>
          <dgm:chPref val="3"/>
        </dgm:presLayoutVars>
      </dgm:prSet>
      <dgm:spPr/>
    </dgm:pt>
    <dgm:pt modelId="{932C0510-1DF3-704B-87A1-DFAE36CA394D}" type="pres">
      <dgm:prSet presAssocID="{49B6D3B3-D721-064E-84CA-04BE74E0A644}" presName="horzOne" presStyleCnt="0"/>
      <dgm:spPr/>
    </dgm:pt>
    <dgm:pt modelId="{449099D7-CC7F-514A-A824-F888628821BF}" type="pres">
      <dgm:prSet presAssocID="{187E6124-ECF7-544D-BD58-65261F5031FB}" presName="sibSpaceOne" presStyleCnt="0"/>
      <dgm:spPr/>
    </dgm:pt>
    <dgm:pt modelId="{8F97369C-C3CA-D742-BE5E-98E25BA6BD3B}" type="pres">
      <dgm:prSet presAssocID="{97A373C2-7495-A042-87F8-93C39082C343}" presName="vertOne" presStyleCnt="0"/>
      <dgm:spPr/>
    </dgm:pt>
    <dgm:pt modelId="{17D881DC-B846-0E42-BC7E-CE9D0A0A0409}" type="pres">
      <dgm:prSet presAssocID="{97A373C2-7495-A042-87F8-93C39082C343}" presName="txOne" presStyleLbl="node0" presStyleIdx="3" presStyleCnt="4">
        <dgm:presLayoutVars>
          <dgm:chPref val="3"/>
        </dgm:presLayoutVars>
      </dgm:prSet>
      <dgm:spPr/>
    </dgm:pt>
    <dgm:pt modelId="{52569C34-7FD8-834B-8C0D-B1D304578D46}" type="pres">
      <dgm:prSet presAssocID="{97A373C2-7495-A042-87F8-93C39082C343}" presName="horzOne" presStyleCnt="0"/>
      <dgm:spPr/>
    </dgm:pt>
  </dgm:ptLst>
  <dgm:cxnLst>
    <dgm:cxn modelId="{38141702-E78B-7045-91F6-E8E88BC6719C}" srcId="{72F38EA8-6CC5-184B-B1BC-E14B63D35DFA}" destId="{49B6D3B3-D721-064E-84CA-04BE74E0A644}" srcOrd="2" destOrd="0" parTransId="{26E9EA93-BFF7-DD43-8BE1-A0A00F4C1B2B}" sibTransId="{187E6124-ECF7-544D-BD58-65261F5031FB}"/>
    <dgm:cxn modelId="{C5D30903-FC4D-6D48-BEB8-306971EAEDC4}" srcId="{72F38EA8-6CC5-184B-B1BC-E14B63D35DFA}" destId="{E69EEFF5-49CA-4245-ACB9-484FC7AF0962}" srcOrd="1" destOrd="0" parTransId="{5DB7C943-D2A5-FB4F-AB18-CABCE9F15D83}" sibTransId="{30A132C8-89DC-924A-A95D-C3C225A445F1}"/>
    <dgm:cxn modelId="{DA028C55-39B3-6049-B539-5B9B6CE455CB}" type="presOf" srcId="{97A373C2-7495-A042-87F8-93C39082C343}" destId="{17D881DC-B846-0E42-BC7E-CE9D0A0A0409}" srcOrd="0" destOrd="0" presId="urn:microsoft.com/office/officeart/2005/8/layout/hierarchy4"/>
    <dgm:cxn modelId="{5725E079-D9CB-B948-9D1C-21FBD360E06B}" type="presOf" srcId="{5582FE98-4C9D-8A4F-BE1A-A9F910D3F590}" destId="{A5972135-F26A-8D48-8EE9-3C7B5654D8C1}" srcOrd="0" destOrd="0" presId="urn:microsoft.com/office/officeart/2005/8/layout/hierarchy4"/>
    <dgm:cxn modelId="{09DA7B5A-EAFB-6448-A6D1-C87B566B4743}" srcId="{72F38EA8-6CC5-184B-B1BC-E14B63D35DFA}" destId="{5582FE98-4C9D-8A4F-BE1A-A9F910D3F590}" srcOrd="0" destOrd="0" parTransId="{54E1655D-1E6E-9B4E-B14F-5B05FEE946B6}" sibTransId="{D63FC21C-32CF-F540-99BD-F821B9813628}"/>
    <dgm:cxn modelId="{C4B85D7E-155A-D94A-9E7A-4934245089CC}" srcId="{72F38EA8-6CC5-184B-B1BC-E14B63D35DFA}" destId="{97A373C2-7495-A042-87F8-93C39082C343}" srcOrd="3" destOrd="0" parTransId="{3A7CC88D-F763-7F4A-B757-7C09D165B38F}" sibTransId="{09C28CC4-0CBA-1B4E-8B8D-C18EE398406E}"/>
    <dgm:cxn modelId="{F2FE1684-C951-E34F-9EB2-E4D11D16330E}" type="presOf" srcId="{72F38EA8-6CC5-184B-B1BC-E14B63D35DFA}" destId="{FBFD746C-5A26-A54D-8D85-6B68FCB047A6}" srcOrd="0" destOrd="0" presId="urn:microsoft.com/office/officeart/2005/8/layout/hierarchy4"/>
    <dgm:cxn modelId="{0B5563EB-EB49-4D45-B481-33FB90CCD4B6}" type="presOf" srcId="{49B6D3B3-D721-064E-84CA-04BE74E0A644}" destId="{2AD8B90E-0CE8-8948-828A-2121B851783D}" srcOrd="0" destOrd="0" presId="urn:microsoft.com/office/officeart/2005/8/layout/hierarchy4"/>
    <dgm:cxn modelId="{0EB8D6FE-4076-4740-8890-2365E85CA074}" type="presOf" srcId="{E69EEFF5-49CA-4245-ACB9-484FC7AF0962}" destId="{82F4F32F-C7CE-8E4E-B206-FE955C9706CA}" srcOrd="0" destOrd="0" presId="urn:microsoft.com/office/officeart/2005/8/layout/hierarchy4"/>
    <dgm:cxn modelId="{786FB4DA-8442-5846-A7E8-572DD30C1E8C}" type="presParOf" srcId="{FBFD746C-5A26-A54D-8D85-6B68FCB047A6}" destId="{04AFF74A-938A-FD44-812C-580CF17CD421}" srcOrd="0" destOrd="0" presId="urn:microsoft.com/office/officeart/2005/8/layout/hierarchy4"/>
    <dgm:cxn modelId="{061D9454-4950-6140-9ED6-BB56BAAC4F61}" type="presParOf" srcId="{04AFF74A-938A-FD44-812C-580CF17CD421}" destId="{A5972135-F26A-8D48-8EE9-3C7B5654D8C1}" srcOrd="0" destOrd="0" presId="urn:microsoft.com/office/officeart/2005/8/layout/hierarchy4"/>
    <dgm:cxn modelId="{E38502BE-B9F7-E84C-8049-58C87659871E}" type="presParOf" srcId="{04AFF74A-938A-FD44-812C-580CF17CD421}" destId="{4B3E5E0F-B1C6-9344-BF32-BA733EBE8E01}" srcOrd="1" destOrd="0" presId="urn:microsoft.com/office/officeart/2005/8/layout/hierarchy4"/>
    <dgm:cxn modelId="{9E0F1A56-F729-4D4F-B6EA-18478E98BD11}" type="presParOf" srcId="{FBFD746C-5A26-A54D-8D85-6B68FCB047A6}" destId="{7C483910-62F9-AA41-A7BA-CCB9B9950305}" srcOrd="1" destOrd="0" presId="urn:microsoft.com/office/officeart/2005/8/layout/hierarchy4"/>
    <dgm:cxn modelId="{DD638D67-5A09-034C-B2B8-977979EEE340}" type="presParOf" srcId="{FBFD746C-5A26-A54D-8D85-6B68FCB047A6}" destId="{52ACF31C-2999-BD46-A509-C01E62DCD789}" srcOrd="2" destOrd="0" presId="urn:microsoft.com/office/officeart/2005/8/layout/hierarchy4"/>
    <dgm:cxn modelId="{AB1E7150-B65C-694E-A313-6D8B4ED17A87}" type="presParOf" srcId="{52ACF31C-2999-BD46-A509-C01E62DCD789}" destId="{82F4F32F-C7CE-8E4E-B206-FE955C9706CA}" srcOrd="0" destOrd="0" presId="urn:microsoft.com/office/officeart/2005/8/layout/hierarchy4"/>
    <dgm:cxn modelId="{B804A9A5-8C96-474E-8DD7-2FE7CDA0F10D}" type="presParOf" srcId="{52ACF31C-2999-BD46-A509-C01E62DCD789}" destId="{186FA9BD-992F-C842-84E1-38B62E53EFD2}" srcOrd="1" destOrd="0" presId="urn:microsoft.com/office/officeart/2005/8/layout/hierarchy4"/>
    <dgm:cxn modelId="{37E1DA39-DDB3-1949-8878-7F47A1B93E3A}" type="presParOf" srcId="{FBFD746C-5A26-A54D-8D85-6B68FCB047A6}" destId="{E8D84377-3D36-A74A-82E1-780D132A1093}" srcOrd="3" destOrd="0" presId="urn:microsoft.com/office/officeart/2005/8/layout/hierarchy4"/>
    <dgm:cxn modelId="{7C3CA36D-3C0F-FA40-BB21-9BF58AEBA4AD}" type="presParOf" srcId="{FBFD746C-5A26-A54D-8D85-6B68FCB047A6}" destId="{5DDD2F8E-9F76-C745-AABB-46096963BF04}" srcOrd="4" destOrd="0" presId="urn:microsoft.com/office/officeart/2005/8/layout/hierarchy4"/>
    <dgm:cxn modelId="{E4DECFED-03D5-C943-8607-940B1B221FB6}" type="presParOf" srcId="{5DDD2F8E-9F76-C745-AABB-46096963BF04}" destId="{2AD8B90E-0CE8-8948-828A-2121B851783D}" srcOrd="0" destOrd="0" presId="urn:microsoft.com/office/officeart/2005/8/layout/hierarchy4"/>
    <dgm:cxn modelId="{BF29BAA5-0DA6-794B-B0AF-1FC37F55D3AB}" type="presParOf" srcId="{5DDD2F8E-9F76-C745-AABB-46096963BF04}" destId="{932C0510-1DF3-704B-87A1-DFAE36CA394D}" srcOrd="1" destOrd="0" presId="urn:microsoft.com/office/officeart/2005/8/layout/hierarchy4"/>
    <dgm:cxn modelId="{3ECA641A-F4D9-7D42-A3E0-40B0E1DFDE3F}" type="presParOf" srcId="{FBFD746C-5A26-A54D-8D85-6B68FCB047A6}" destId="{449099D7-CC7F-514A-A824-F888628821BF}" srcOrd="5" destOrd="0" presId="urn:microsoft.com/office/officeart/2005/8/layout/hierarchy4"/>
    <dgm:cxn modelId="{685D8D92-7EF7-0B41-B5EE-FF2277E6C34D}" type="presParOf" srcId="{FBFD746C-5A26-A54D-8D85-6B68FCB047A6}" destId="{8F97369C-C3CA-D742-BE5E-98E25BA6BD3B}" srcOrd="6" destOrd="0" presId="urn:microsoft.com/office/officeart/2005/8/layout/hierarchy4"/>
    <dgm:cxn modelId="{453A6A9F-12CD-CC40-B92E-BE4390F16B3D}" type="presParOf" srcId="{8F97369C-C3CA-D742-BE5E-98E25BA6BD3B}" destId="{17D881DC-B846-0E42-BC7E-CE9D0A0A0409}" srcOrd="0" destOrd="0" presId="urn:microsoft.com/office/officeart/2005/8/layout/hierarchy4"/>
    <dgm:cxn modelId="{C771CA32-6F7D-7D40-9ABE-8603B69D8F25}" type="presParOf" srcId="{8F97369C-C3CA-D742-BE5E-98E25BA6BD3B}" destId="{52569C34-7FD8-834B-8C0D-B1D304578D4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9F0CF4-BB51-E547-BA12-9EC766860EBF}" type="doc">
      <dgm:prSet loTypeId="urn:microsoft.com/office/officeart/2005/8/layout/lProcess3" loCatId="" qsTypeId="urn:microsoft.com/office/officeart/2005/8/quickstyle/simple1" qsCatId="simple" csTypeId="urn:microsoft.com/office/officeart/2005/8/colors/colorful1" csCatId="colorful" phldr="1"/>
      <dgm:spPr/>
    </dgm:pt>
    <dgm:pt modelId="{8002E1E0-B499-634C-A25C-338B36D686DD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71645083-8031-314E-9A4A-BFD54E5824F5}" type="parTrans" cxnId="{3B0098F6-344D-D74D-8601-B1603182FE82}">
      <dgm:prSet/>
      <dgm:spPr/>
      <dgm:t>
        <a:bodyPr/>
        <a:lstStyle/>
        <a:p>
          <a:endParaRPr lang="en-US"/>
        </a:p>
      </dgm:t>
    </dgm:pt>
    <dgm:pt modelId="{102C07E4-FD40-1D49-999E-A8812BF723BC}" type="sibTrans" cxnId="{3B0098F6-344D-D74D-8601-B1603182FE82}">
      <dgm:prSet/>
      <dgm:spPr/>
      <dgm:t>
        <a:bodyPr/>
        <a:lstStyle/>
        <a:p>
          <a:endParaRPr lang="en-US"/>
        </a:p>
      </dgm:t>
    </dgm:pt>
    <dgm:pt modelId="{EB8E6CF2-7775-684D-A85F-8206797B37C9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769A2F5A-2C7B-3047-A4F8-7327F71854E4}" type="parTrans" cxnId="{BD1EC82D-62F5-004D-9758-3D2EC6EA9958}">
      <dgm:prSet/>
      <dgm:spPr/>
      <dgm:t>
        <a:bodyPr/>
        <a:lstStyle/>
        <a:p>
          <a:endParaRPr lang="en-US"/>
        </a:p>
      </dgm:t>
    </dgm:pt>
    <dgm:pt modelId="{56A4CDB9-02A5-BC48-AD16-962700AA93DE}" type="sibTrans" cxnId="{BD1EC82D-62F5-004D-9758-3D2EC6EA9958}">
      <dgm:prSet/>
      <dgm:spPr/>
      <dgm:t>
        <a:bodyPr/>
        <a:lstStyle/>
        <a:p>
          <a:endParaRPr lang="en-US"/>
        </a:p>
      </dgm:t>
    </dgm:pt>
    <dgm:pt modelId="{2ABF0038-ADCB-5E46-9AEE-AA1FE1FCE527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6D6A0FFD-6BBD-2648-9BDE-76D6A6B63F41}" type="parTrans" cxnId="{15532A88-D6CD-624C-9789-8970038D7DBD}">
      <dgm:prSet/>
      <dgm:spPr/>
      <dgm:t>
        <a:bodyPr/>
        <a:lstStyle/>
        <a:p>
          <a:endParaRPr lang="en-US"/>
        </a:p>
      </dgm:t>
    </dgm:pt>
    <dgm:pt modelId="{6113DBF2-943A-3F49-A283-EFD2F9099B25}" type="sibTrans" cxnId="{15532A88-D6CD-624C-9789-8970038D7DBD}">
      <dgm:prSet/>
      <dgm:spPr/>
      <dgm:t>
        <a:bodyPr/>
        <a:lstStyle/>
        <a:p>
          <a:endParaRPr lang="en-US"/>
        </a:p>
      </dgm:t>
    </dgm:pt>
    <dgm:pt modelId="{2DE5D533-3BB2-D742-ABF5-23E41F29316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3C0F285-5796-C444-9E21-DC66480CEA91}" type="parTrans" cxnId="{897B6E23-69E1-E243-9D39-8DBF3ED6404A}">
      <dgm:prSet/>
      <dgm:spPr/>
      <dgm:t>
        <a:bodyPr/>
        <a:lstStyle/>
        <a:p>
          <a:endParaRPr lang="en-US"/>
        </a:p>
      </dgm:t>
    </dgm:pt>
    <dgm:pt modelId="{25A693FC-D13A-9349-B4C2-E73AC2E2BA60}" type="sibTrans" cxnId="{897B6E23-69E1-E243-9D39-8DBF3ED6404A}">
      <dgm:prSet/>
      <dgm:spPr/>
      <dgm:t>
        <a:bodyPr/>
        <a:lstStyle/>
        <a:p>
          <a:endParaRPr lang="en-US"/>
        </a:p>
      </dgm:t>
    </dgm:pt>
    <dgm:pt modelId="{041C1AB4-609E-584F-84C6-66334A9BB21D}">
      <dgm:prSet phldrT="[Text]"/>
      <dgm:spPr/>
      <dgm:t>
        <a:bodyPr/>
        <a:lstStyle/>
        <a:p>
          <a:r>
            <a:rPr lang="en-US" dirty="0"/>
            <a:t>Things you can see</a:t>
          </a:r>
        </a:p>
      </dgm:t>
    </dgm:pt>
    <dgm:pt modelId="{94B3E799-379D-6049-B8C8-3783751391ED}" type="parTrans" cxnId="{645BEC72-3A26-A74F-BCFF-EFA4BB734667}">
      <dgm:prSet/>
      <dgm:spPr/>
      <dgm:t>
        <a:bodyPr/>
        <a:lstStyle/>
        <a:p>
          <a:endParaRPr lang="en-US"/>
        </a:p>
      </dgm:t>
    </dgm:pt>
    <dgm:pt modelId="{1D0AA621-149D-D041-83DA-0C464CC31903}" type="sibTrans" cxnId="{645BEC72-3A26-A74F-BCFF-EFA4BB734667}">
      <dgm:prSet/>
      <dgm:spPr/>
      <dgm:t>
        <a:bodyPr/>
        <a:lstStyle/>
        <a:p>
          <a:endParaRPr lang="en-US"/>
        </a:p>
      </dgm:t>
    </dgm:pt>
    <dgm:pt modelId="{DB840ECC-91E3-E94C-8489-5E5A92062ADC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76B9A251-327C-A146-B153-FC98C82E6B21}" type="parTrans" cxnId="{B7AF6414-A409-D94A-BD6A-A227ACE7EF8F}">
      <dgm:prSet/>
      <dgm:spPr/>
      <dgm:t>
        <a:bodyPr/>
        <a:lstStyle/>
        <a:p>
          <a:endParaRPr lang="en-US"/>
        </a:p>
      </dgm:t>
    </dgm:pt>
    <dgm:pt modelId="{2F198B65-50A6-EE49-B64B-0AB046DC0EC4}" type="sibTrans" cxnId="{B7AF6414-A409-D94A-BD6A-A227ACE7EF8F}">
      <dgm:prSet/>
      <dgm:spPr/>
      <dgm:t>
        <a:bodyPr/>
        <a:lstStyle/>
        <a:p>
          <a:endParaRPr lang="en-US"/>
        </a:p>
      </dgm:t>
    </dgm:pt>
    <dgm:pt modelId="{CE0CCFC6-388B-0F4B-80DB-52F3F7FD1B0D}">
      <dgm:prSet phldrT="[Text]"/>
      <dgm:spPr/>
      <dgm:t>
        <a:bodyPr/>
        <a:lstStyle/>
        <a:p>
          <a:r>
            <a:rPr lang="en-US" dirty="0"/>
            <a:t>Things you can hear</a:t>
          </a:r>
        </a:p>
      </dgm:t>
    </dgm:pt>
    <dgm:pt modelId="{C6EB17AA-1E75-1847-8430-4EFB241DB5F8}" type="parTrans" cxnId="{8F94B748-DC2E-5F4E-A48A-E62E2EDBAABE}">
      <dgm:prSet/>
      <dgm:spPr/>
      <dgm:t>
        <a:bodyPr/>
        <a:lstStyle/>
        <a:p>
          <a:endParaRPr lang="en-US"/>
        </a:p>
      </dgm:t>
    </dgm:pt>
    <dgm:pt modelId="{A6104769-AE9B-8140-A112-FD8B8B54E50B}" type="sibTrans" cxnId="{8F94B748-DC2E-5F4E-A48A-E62E2EDBAABE}">
      <dgm:prSet/>
      <dgm:spPr/>
      <dgm:t>
        <a:bodyPr/>
        <a:lstStyle/>
        <a:p>
          <a:endParaRPr lang="en-US"/>
        </a:p>
      </dgm:t>
    </dgm:pt>
    <dgm:pt modelId="{7AD74D97-3C24-5A48-A10C-E087F1A0EB4D}">
      <dgm:prSet phldrT="[Text]"/>
      <dgm:spPr/>
      <dgm:t>
        <a:bodyPr/>
        <a:lstStyle/>
        <a:p>
          <a:r>
            <a:rPr lang="en-US" dirty="0"/>
            <a:t>Things you can feel</a:t>
          </a:r>
        </a:p>
      </dgm:t>
    </dgm:pt>
    <dgm:pt modelId="{1D9A76CC-A712-304A-AC56-94506B697793}" type="parTrans" cxnId="{521451C6-1DB4-8640-8EEB-065558E8D0D6}">
      <dgm:prSet/>
      <dgm:spPr/>
      <dgm:t>
        <a:bodyPr/>
        <a:lstStyle/>
        <a:p>
          <a:endParaRPr lang="en-US"/>
        </a:p>
      </dgm:t>
    </dgm:pt>
    <dgm:pt modelId="{FB9147F0-8122-D248-A2AB-5EEC52AF3FB5}" type="sibTrans" cxnId="{521451C6-1DB4-8640-8EEB-065558E8D0D6}">
      <dgm:prSet/>
      <dgm:spPr/>
      <dgm:t>
        <a:bodyPr/>
        <a:lstStyle/>
        <a:p>
          <a:endParaRPr lang="en-US"/>
        </a:p>
      </dgm:t>
    </dgm:pt>
    <dgm:pt modelId="{35F07D7F-7C34-EF4C-8932-2D475D097CDA}">
      <dgm:prSet phldrT="[Text]"/>
      <dgm:spPr/>
      <dgm:t>
        <a:bodyPr/>
        <a:lstStyle/>
        <a:p>
          <a:r>
            <a:rPr lang="en-US" dirty="0"/>
            <a:t>Things you can smell</a:t>
          </a:r>
        </a:p>
      </dgm:t>
    </dgm:pt>
    <dgm:pt modelId="{6A11447F-1790-5D47-8815-6E09F2C0236B}" type="parTrans" cxnId="{0417ADAB-10F2-1A43-A604-F237254C81C2}">
      <dgm:prSet/>
      <dgm:spPr/>
      <dgm:t>
        <a:bodyPr/>
        <a:lstStyle/>
        <a:p>
          <a:endParaRPr lang="en-US"/>
        </a:p>
      </dgm:t>
    </dgm:pt>
    <dgm:pt modelId="{5ABFA7CE-F8DB-4D44-8B36-647C4800A624}" type="sibTrans" cxnId="{0417ADAB-10F2-1A43-A604-F237254C81C2}">
      <dgm:prSet/>
      <dgm:spPr/>
      <dgm:t>
        <a:bodyPr/>
        <a:lstStyle/>
        <a:p>
          <a:endParaRPr lang="en-US"/>
        </a:p>
      </dgm:t>
    </dgm:pt>
    <dgm:pt modelId="{3A0FEA81-3986-0441-9D2C-3AC642451541}">
      <dgm:prSet phldrT="[Text]"/>
      <dgm:spPr/>
      <dgm:t>
        <a:bodyPr/>
        <a:lstStyle/>
        <a:p>
          <a:r>
            <a:rPr lang="en-US" dirty="0"/>
            <a:t>Thing you can taste</a:t>
          </a:r>
        </a:p>
      </dgm:t>
    </dgm:pt>
    <dgm:pt modelId="{F19BD47F-2240-6240-A0CD-5940B8631DDA}" type="parTrans" cxnId="{E4643F8A-CC2C-5146-8773-5CA73B386072}">
      <dgm:prSet/>
      <dgm:spPr/>
      <dgm:t>
        <a:bodyPr/>
        <a:lstStyle/>
        <a:p>
          <a:endParaRPr lang="en-US"/>
        </a:p>
      </dgm:t>
    </dgm:pt>
    <dgm:pt modelId="{D3B017D2-07A5-0445-9319-6D63FEA86504}" type="sibTrans" cxnId="{E4643F8A-CC2C-5146-8773-5CA73B386072}">
      <dgm:prSet/>
      <dgm:spPr/>
      <dgm:t>
        <a:bodyPr/>
        <a:lstStyle/>
        <a:p>
          <a:endParaRPr lang="en-US"/>
        </a:p>
      </dgm:t>
    </dgm:pt>
    <dgm:pt modelId="{71DD5C34-AADC-EE4D-A852-54EBA9E61A98}" type="pres">
      <dgm:prSet presAssocID="{1D9F0CF4-BB51-E547-BA12-9EC766860EB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A8D0E09-E9FF-B44E-B79A-11120BAF5BFA}" type="pres">
      <dgm:prSet presAssocID="{DB840ECC-91E3-E94C-8489-5E5A92062ADC}" presName="horFlow" presStyleCnt="0"/>
      <dgm:spPr/>
    </dgm:pt>
    <dgm:pt modelId="{89E85EE6-2D5F-6345-8B07-74A8A0442639}" type="pres">
      <dgm:prSet presAssocID="{DB840ECC-91E3-E94C-8489-5E5A92062ADC}" presName="bigChev" presStyleLbl="node1" presStyleIdx="0" presStyleCnt="5"/>
      <dgm:spPr/>
    </dgm:pt>
    <dgm:pt modelId="{C3C4AE21-8B0B-164B-B0A6-728FAC37AB68}" type="pres">
      <dgm:prSet presAssocID="{94B3E799-379D-6049-B8C8-3783751391ED}" presName="parTrans" presStyleCnt="0"/>
      <dgm:spPr/>
    </dgm:pt>
    <dgm:pt modelId="{B1CF65F1-03C5-6F44-8C15-F4E0D9FE3104}" type="pres">
      <dgm:prSet presAssocID="{041C1AB4-609E-584F-84C6-66334A9BB21D}" presName="node" presStyleLbl="alignAccFollowNode1" presStyleIdx="0" presStyleCnt="5" custScaleX="346006">
        <dgm:presLayoutVars>
          <dgm:bulletEnabled val="1"/>
        </dgm:presLayoutVars>
      </dgm:prSet>
      <dgm:spPr/>
    </dgm:pt>
    <dgm:pt modelId="{6D86FBFB-9E74-844D-9EAE-18C3D2521102}" type="pres">
      <dgm:prSet presAssocID="{DB840ECC-91E3-E94C-8489-5E5A92062ADC}" presName="vSp" presStyleCnt="0"/>
      <dgm:spPr/>
    </dgm:pt>
    <dgm:pt modelId="{D82133FE-0ADD-5448-B8B1-B54EE8573995}" type="pres">
      <dgm:prSet presAssocID="{8002E1E0-B499-634C-A25C-338B36D686DD}" presName="horFlow" presStyleCnt="0"/>
      <dgm:spPr/>
    </dgm:pt>
    <dgm:pt modelId="{223A5EE1-03A2-2E4F-9BA9-4601CA832EF3}" type="pres">
      <dgm:prSet presAssocID="{8002E1E0-B499-634C-A25C-338B36D686DD}" presName="bigChev" presStyleLbl="node1" presStyleIdx="1" presStyleCnt="5"/>
      <dgm:spPr/>
    </dgm:pt>
    <dgm:pt modelId="{C134CF3B-D77B-4E4D-84AE-71E8F6828EE4}" type="pres">
      <dgm:prSet presAssocID="{C6EB17AA-1E75-1847-8430-4EFB241DB5F8}" presName="parTrans" presStyleCnt="0"/>
      <dgm:spPr/>
    </dgm:pt>
    <dgm:pt modelId="{C3CDD9DF-2AED-E14F-9E84-C914DBFA080C}" type="pres">
      <dgm:prSet presAssocID="{CE0CCFC6-388B-0F4B-80DB-52F3F7FD1B0D}" presName="node" presStyleLbl="alignAccFollowNode1" presStyleIdx="1" presStyleCnt="5" custScaleX="345399">
        <dgm:presLayoutVars>
          <dgm:bulletEnabled val="1"/>
        </dgm:presLayoutVars>
      </dgm:prSet>
      <dgm:spPr/>
    </dgm:pt>
    <dgm:pt modelId="{03C7B6F6-1D2D-E547-816A-C64DAA3816EB}" type="pres">
      <dgm:prSet presAssocID="{8002E1E0-B499-634C-A25C-338B36D686DD}" presName="vSp" presStyleCnt="0"/>
      <dgm:spPr/>
    </dgm:pt>
    <dgm:pt modelId="{A1975342-D015-F940-BFF3-585A64989697}" type="pres">
      <dgm:prSet presAssocID="{EB8E6CF2-7775-684D-A85F-8206797B37C9}" presName="horFlow" presStyleCnt="0"/>
      <dgm:spPr/>
    </dgm:pt>
    <dgm:pt modelId="{DE20D46A-6A7B-9347-9B51-F12221D63B78}" type="pres">
      <dgm:prSet presAssocID="{EB8E6CF2-7775-684D-A85F-8206797B37C9}" presName="bigChev" presStyleLbl="node1" presStyleIdx="2" presStyleCnt="5"/>
      <dgm:spPr/>
    </dgm:pt>
    <dgm:pt modelId="{B3DA12BC-FB94-EB42-A69C-0622BB87584F}" type="pres">
      <dgm:prSet presAssocID="{1D9A76CC-A712-304A-AC56-94506B697793}" presName="parTrans" presStyleCnt="0"/>
      <dgm:spPr/>
    </dgm:pt>
    <dgm:pt modelId="{48375DC6-6DE4-7443-BF9B-FB106F6C89C2}" type="pres">
      <dgm:prSet presAssocID="{7AD74D97-3C24-5A48-A10C-E087F1A0EB4D}" presName="node" presStyleLbl="alignAccFollowNode1" presStyleIdx="2" presStyleCnt="5" custScaleX="345399">
        <dgm:presLayoutVars>
          <dgm:bulletEnabled val="1"/>
        </dgm:presLayoutVars>
      </dgm:prSet>
      <dgm:spPr/>
    </dgm:pt>
    <dgm:pt modelId="{459F3574-D444-9742-8031-92A7FF7DE5D3}" type="pres">
      <dgm:prSet presAssocID="{EB8E6CF2-7775-684D-A85F-8206797B37C9}" presName="vSp" presStyleCnt="0"/>
      <dgm:spPr/>
    </dgm:pt>
    <dgm:pt modelId="{7D79F7A1-2F83-E742-8131-57A142660585}" type="pres">
      <dgm:prSet presAssocID="{2ABF0038-ADCB-5E46-9AEE-AA1FE1FCE527}" presName="horFlow" presStyleCnt="0"/>
      <dgm:spPr/>
    </dgm:pt>
    <dgm:pt modelId="{5149420A-DC5D-AB45-B36F-4F3F140B28F1}" type="pres">
      <dgm:prSet presAssocID="{2ABF0038-ADCB-5E46-9AEE-AA1FE1FCE527}" presName="bigChev" presStyleLbl="node1" presStyleIdx="3" presStyleCnt="5"/>
      <dgm:spPr/>
    </dgm:pt>
    <dgm:pt modelId="{67FEAAA1-C2F2-174D-A82D-3D33FE7A507B}" type="pres">
      <dgm:prSet presAssocID="{6A11447F-1790-5D47-8815-6E09F2C0236B}" presName="parTrans" presStyleCnt="0"/>
      <dgm:spPr/>
    </dgm:pt>
    <dgm:pt modelId="{C0FEEEA7-CA55-1C4A-8824-E965A0A4F45B}" type="pres">
      <dgm:prSet presAssocID="{35F07D7F-7C34-EF4C-8932-2D475D097CDA}" presName="node" presStyleLbl="alignAccFollowNode1" presStyleIdx="3" presStyleCnt="5" custScaleX="345399">
        <dgm:presLayoutVars>
          <dgm:bulletEnabled val="1"/>
        </dgm:presLayoutVars>
      </dgm:prSet>
      <dgm:spPr/>
    </dgm:pt>
    <dgm:pt modelId="{25552915-FEBB-6D47-80FC-CA79F3D03106}" type="pres">
      <dgm:prSet presAssocID="{2ABF0038-ADCB-5E46-9AEE-AA1FE1FCE527}" presName="vSp" presStyleCnt="0"/>
      <dgm:spPr/>
    </dgm:pt>
    <dgm:pt modelId="{13D7BF4E-BE73-0243-A3DF-5727A22AB646}" type="pres">
      <dgm:prSet presAssocID="{2DE5D533-3BB2-D742-ABF5-23E41F293160}" presName="horFlow" presStyleCnt="0"/>
      <dgm:spPr/>
    </dgm:pt>
    <dgm:pt modelId="{4F452AC1-3F8B-DD4D-8095-17AD178437B3}" type="pres">
      <dgm:prSet presAssocID="{2DE5D533-3BB2-D742-ABF5-23E41F293160}" presName="bigChev" presStyleLbl="node1" presStyleIdx="4" presStyleCnt="5"/>
      <dgm:spPr/>
    </dgm:pt>
    <dgm:pt modelId="{20918BF4-F60E-3A4E-BAB7-AE2B070DC12A}" type="pres">
      <dgm:prSet presAssocID="{F19BD47F-2240-6240-A0CD-5940B8631DDA}" presName="parTrans" presStyleCnt="0"/>
      <dgm:spPr/>
    </dgm:pt>
    <dgm:pt modelId="{ED694CB7-9322-7C46-9F83-24FE6521CD80}" type="pres">
      <dgm:prSet presAssocID="{3A0FEA81-3986-0441-9D2C-3AC642451541}" presName="node" presStyleLbl="alignAccFollowNode1" presStyleIdx="4" presStyleCnt="5" custScaleX="345399">
        <dgm:presLayoutVars>
          <dgm:bulletEnabled val="1"/>
        </dgm:presLayoutVars>
      </dgm:prSet>
      <dgm:spPr/>
    </dgm:pt>
  </dgm:ptLst>
  <dgm:cxnLst>
    <dgm:cxn modelId="{B7AF6414-A409-D94A-BD6A-A227ACE7EF8F}" srcId="{1D9F0CF4-BB51-E547-BA12-9EC766860EBF}" destId="{DB840ECC-91E3-E94C-8489-5E5A92062ADC}" srcOrd="0" destOrd="0" parTransId="{76B9A251-327C-A146-B153-FC98C82E6B21}" sibTransId="{2F198B65-50A6-EE49-B64B-0AB046DC0EC4}"/>
    <dgm:cxn modelId="{DC8B0E1E-7AFA-854A-B3D7-EEDF9BF687B5}" type="presOf" srcId="{041C1AB4-609E-584F-84C6-66334A9BB21D}" destId="{B1CF65F1-03C5-6F44-8C15-F4E0D9FE3104}" srcOrd="0" destOrd="0" presId="urn:microsoft.com/office/officeart/2005/8/layout/lProcess3"/>
    <dgm:cxn modelId="{58991022-410B-7A49-909D-C96E7CA736CE}" type="presOf" srcId="{CE0CCFC6-388B-0F4B-80DB-52F3F7FD1B0D}" destId="{C3CDD9DF-2AED-E14F-9E84-C914DBFA080C}" srcOrd="0" destOrd="0" presId="urn:microsoft.com/office/officeart/2005/8/layout/lProcess3"/>
    <dgm:cxn modelId="{B8C91423-C619-2B49-B3F3-461B2A10D00E}" type="presOf" srcId="{EB8E6CF2-7775-684D-A85F-8206797B37C9}" destId="{DE20D46A-6A7B-9347-9B51-F12221D63B78}" srcOrd="0" destOrd="0" presId="urn:microsoft.com/office/officeart/2005/8/layout/lProcess3"/>
    <dgm:cxn modelId="{897B6E23-69E1-E243-9D39-8DBF3ED6404A}" srcId="{1D9F0CF4-BB51-E547-BA12-9EC766860EBF}" destId="{2DE5D533-3BB2-D742-ABF5-23E41F293160}" srcOrd="4" destOrd="0" parTransId="{C3C0F285-5796-C444-9E21-DC66480CEA91}" sibTransId="{25A693FC-D13A-9349-B4C2-E73AC2E2BA60}"/>
    <dgm:cxn modelId="{1A1B8825-D305-E34C-A922-7A1FED4881D9}" type="presOf" srcId="{2DE5D533-3BB2-D742-ABF5-23E41F293160}" destId="{4F452AC1-3F8B-DD4D-8095-17AD178437B3}" srcOrd="0" destOrd="0" presId="urn:microsoft.com/office/officeart/2005/8/layout/lProcess3"/>
    <dgm:cxn modelId="{BD1EC82D-62F5-004D-9758-3D2EC6EA9958}" srcId="{1D9F0CF4-BB51-E547-BA12-9EC766860EBF}" destId="{EB8E6CF2-7775-684D-A85F-8206797B37C9}" srcOrd="2" destOrd="0" parTransId="{769A2F5A-2C7B-3047-A4F8-7327F71854E4}" sibTransId="{56A4CDB9-02A5-BC48-AD16-962700AA93DE}"/>
    <dgm:cxn modelId="{5FC5AE5E-62DD-8F43-BFE8-E83775B7E833}" type="presOf" srcId="{3A0FEA81-3986-0441-9D2C-3AC642451541}" destId="{ED694CB7-9322-7C46-9F83-24FE6521CD80}" srcOrd="0" destOrd="0" presId="urn:microsoft.com/office/officeart/2005/8/layout/lProcess3"/>
    <dgm:cxn modelId="{75292B61-2E0E-5940-8565-FE304803DA4F}" type="presOf" srcId="{2ABF0038-ADCB-5E46-9AEE-AA1FE1FCE527}" destId="{5149420A-DC5D-AB45-B36F-4F3F140B28F1}" srcOrd="0" destOrd="0" presId="urn:microsoft.com/office/officeart/2005/8/layout/lProcess3"/>
    <dgm:cxn modelId="{8F94B748-DC2E-5F4E-A48A-E62E2EDBAABE}" srcId="{8002E1E0-B499-634C-A25C-338B36D686DD}" destId="{CE0CCFC6-388B-0F4B-80DB-52F3F7FD1B0D}" srcOrd="0" destOrd="0" parTransId="{C6EB17AA-1E75-1847-8430-4EFB241DB5F8}" sibTransId="{A6104769-AE9B-8140-A112-FD8B8B54E50B}"/>
    <dgm:cxn modelId="{645BEC72-3A26-A74F-BCFF-EFA4BB734667}" srcId="{DB840ECC-91E3-E94C-8489-5E5A92062ADC}" destId="{041C1AB4-609E-584F-84C6-66334A9BB21D}" srcOrd="0" destOrd="0" parTransId="{94B3E799-379D-6049-B8C8-3783751391ED}" sibTransId="{1D0AA621-149D-D041-83DA-0C464CC31903}"/>
    <dgm:cxn modelId="{ED653C80-350E-5641-8ECB-19B040616F75}" type="presOf" srcId="{35F07D7F-7C34-EF4C-8932-2D475D097CDA}" destId="{C0FEEEA7-CA55-1C4A-8824-E965A0A4F45B}" srcOrd="0" destOrd="0" presId="urn:microsoft.com/office/officeart/2005/8/layout/lProcess3"/>
    <dgm:cxn modelId="{15532A88-D6CD-624C-9789-8970038D7DBD}" srcId="{1D9F0CF4-BB51-E547-BA12-9EC766860EBF}" destId="{2ABF0038-ADCB-5E46-9AEE-AA1FE1FCE527}" srcOrd="3" destOrd="0" parTransId="{6D6A0FFD-6BBD-2648-9BDE-76D6A6B63F41}" sibTransId="{6113DBF2-943A-3F49-A283-EFD2F9099B25}"/>
    <dgm:cxn modelId="{E4643F8A-CC2C-5146-8773-5CA73B386072}" srcId="{2DE5D533-3BB2-D742-ABF5-23E41F293160}" destId="{3A0FEA81-3986-0441-9D2C-3AC642451541}" srcOrd="0" destOrd="0" parTransId="{F19BD47F-2240-6240-A0CD-5940B8631DDA}" sibTransId="{D3B017D2-07A5-0445-9319-6D63FEA86504}"/>
    <dgm:cxn modelId="{D45E6694-5296-D649-B111-0AC2CF2C2A93}" type="presOf" srcId="{1D9F0CF4-BB51-E547-BA12-9EC766860EBF}" destId="{71DD5C34-AADC-EE4D-A852-54EBA9E61A98}" srcOrd="0" destOrd="0" presId="urn:microsoft.com/office/officeart/2005/8/layout/lProcess3"/>
    <dgm:cxn modelId="{B9BD559C-1EA8-C843-BE71-0EFC66F51654}" type="presOf" srcId="{DB840ECC-91E3-E94C-8489-5E5A92062ADC}" destId="{89E85EE6-2D5F-6345-8B07-74A8A0442639}" srcOrd="0" destOrd="0" presId="urn:microsoft.com/office/officeart/2005/8/layout/lProcess3"/>
    <dgm:cxn modelId="{CD2BC5A5-86B3-F144-9E62-D276398E124E}" type="presOf" srcId="{7AD74D97-3C24-5A48-A10C-E087F1A0EB4D}" destId="{48375DC6-6DE4-7443-BF9B-FB106F6C89C2}" srcOrd="0" destOrd="0" presId="urn:microsoft.com/office/officeart/2005/8/layout/lProcess3"/>
    <dgm:cxn modelId="{0417ADAB-10F2-1A43-A604-F237254C81C2}" srcId="{2ABF0038-ADCB-5E46-9AEE-AA1FE1FCE527}" destId="{35F07D7F-7C34-EF4C-8932-2D475D097CDA}" srcOrd="0" destOrd="0" parTransId="{6A11447F-1790-5D47-8815-6E09F2C0236B}" sibTransId="{5ABFA7CE-F8DB-4D44-8B36-647C4800A624}"/>
    <dgm:cxn modelId="{521451C6-1DB4-8640-8EEB-065558E8D0D6}" srcId="{EB8E6CF2-7775-684D-A85F-8206797B37C9}" destId="{7AD74D97-3C24-5A48-A10C-E087F1A0EB4D}" srcOrd="0" destOrd="0" parTransId="{1D9A76CC-A712-304A-AC56-94506B697793}" sibTransId="{FB9147F0-8122-D248-A2AB-5EEC52AF3FB5}"/>
    <dgm:cxn modelId="{8BC646CD-5FB3-BC45-9526-D804CE59B35D}" type="presOf" srcId="{8002E1E0-B499-634C-A25C-338B36D686DD}" destId="{223A5EE1-03A2-2E4F-9BA9-4601CA832EF3}" srcOrd="0" destOrd="0" presId="urn:microsoft.com/office/officeart/2005/8/layout/lProcess3"/>
    <dgm:cxn modelId="{3B0098F6-344D-D74D-8601-B1603182FE82}" srcId="{1D9F0CF4-BB51-E547-BA12-9EC766860EBF}" destId="{8002E1E0-B499-634C-A25C-338B36D686DD}" srcOrd="1" destOrd="0" parTransId="{71645083-8031-314E-9A4A-BFD54E5824F5}" sibTransId="{102C07E4-FD40-1D49-999E-A8812BF723BC}"/>
    <dgm:cxn modelId="{F654D496-A63F-4F4F-AC72-85CBE2303AFD}" type="presParOf" srcId="{71DD5C34-AADC-EE4D-A852-54EBA9E61A98}" destId="{DA8D0E09-E9FF-B44E-B79A-11120BAF5BFA}" srcOrd="0" destOrd="0" presId="urn:microsoft.com/office/officeart/2005/8/layout/lProcess3"/>
    <dgm:cxn modelId="{96C7BE26-480A-A946-9EE0-1D7FAC962833}" type="presParOf" srcId="{DA8D0E09-E9FF-B44E-B79A-11120BAF5BFA}" destId="{89E85EE6-2D5F-6345-8B07-74A8A0442639}" srcOrd="0" destOrd="0" presId="urn:microsoft.com/office/officeart/2005/8/layout/lProcess3"/>
    <dgm:cxn modelId="{CAF05D95-C0AD-9842-8B7C-83657C50EE5C}" type="presParOf" srcId="{DA8D0E09-E9FF-B44E-B79A-11120BAF5BFA}" destId="{C3C4AE21-8B0B-164B-B0A6-728FAC37AB68}" srcOrd="1" destOrd="0" presId="urn:microsoft.com/office/officeart/2005/8/layout/lProcess3"/>
    <dgm:cxn modelId="{0AD0AEF0-341C-384B-8F4A-B910767DE46E}" type="presParOf" srcId="{DA8D0E09-E9FF-B44E-B79A-11120BAF5BFA}" destId="{B1CF65F1-03C5-6F44-8C15-F4E0D9FE3104}" srcOrd="2" destOrd="0" presId="urn:microsoft.com/office/officeart/2005/8/layout/lProcess3"/>
    <dgm:cxn modelId="{320C9611-F529-E342-B95A-1722BD1ED8E9}" type="presParOf" srcId="{71DD5C34-AADC-EE4D-A852-54EBA9E61A98}" destId="{6D86FBFB-9E74-844D-9EAE-18C3D2521102}" srcOrd="1" destOrd="0" presId="urn:microsoft.com/office/officeart/2005/8/layout/lProcess3"/>
    <dgm:cxn modelId="{D8428F00-EBD0-C64D-8D51-EBC439BABA1A}" type="presParOf" srcId="{71DD5C34-AADC-EE4D-A852-54EBA9E61A98}" destId="{D82133FE-0ADD-5448-B8B1-B54EE8573995}" srcOrd="2" destOrd="0" presId="urn:microsoft.com/office/officeart/2005/8/layout/lProcess3"/>
    <dgm:cxn modelId="{2B2101D2-F4FC-8440-9949-9AF173E0F370}" type="presParOf" srcId="{D82133FE-0ADD-5448-B8B1-B54EE8573995}" destId="{223A5EE1-03A2-2E4F-9BA9-4601CA832EF3}" srcOrd="0" destOrd="0" presId="urn:microsoft.com/office/officeart/2005/8/layout/lProcess3"/>
    <dgm:cxn modelId="{8D4493FE-1356-4F4F-8659-33CDE8911DCF}" type="presParOf" srcId="{D82133FE-0ADD-5448-B8B1-B54EE8573995}" destId="{C134CF3B-D77B-4E4D-84AE-71E8F6828EE4}" srcOrd="1" destOrd="0" presId="urn:microsoft.com/office/officeart/2005/8/layout/lProcess3"/>
    <dgm:cxn modelId="{F1BC5D8E-A476-5B4E-B785-4AC1D176729A}" type="presParOf" srcId="{D82133FE-0ADD-5448-B8B1-B54EE8573995}" destId="{C3CDD9DF-2AED-E14F-9E84-C914DBFA080C}" srcOrd="2" destOrd="0" presId="urn:microsoft.com/office/officeart/2005/8/layout/lProcess3"/>
    <dgm:cxn modelId="{09A6D72F-7F58-AF4E-99C4-550E62B190F2}" type="presParOf" srcId="{71DD5C34-AADC-EE4D-A852-54EBA9E61A98}" destId="{03C7B6F6-1D2D-E547-816A-C64DAA3816EB}" srcOrd="3" destOrd="0" presId="urn:microsoft.com/office/officeart/2005/8/layout/lProcess3"/>
    <dgm:cxn modelId="{02880525-281A-CA42-9B13-1BABA69C3128}" type="presParOf" srcId="{71DD5C34-AADC-EE4D-A852-54EBA9E61A98}" destId="{A1975342-D015-F940-BFF3-585A64989697}" srcOrd="4" destOrd="0" presId="urn:microsoft.com/office/officeart/2005/8/layout/lProcess3"/>
    <dgm:cxn modelId="{26EF1A2C-4142-1345-854D-8CF42E370352}" type="presParOf" srcId="{A1975342-D015-F940-BFF3-585A64989697}" destId="{DE20D46A-6A7B-9347-9B51-F12221D63B78}" srcOrd="0" destOrd="0" presId="urn:microsoft.com/office/officeart/2005/8/layout/lProcess3"/>
    <dgm:cxn modelId="{798CC5AD-15F9-554D-8FF8-1B5E1D5D9D47}" type="presParOf" srcId="{A1975342-D015-F940-BFF3-585A64989697}" destId="{B3DA12BC-FB94-EB42-A69C-0622BB87584F}" srcOrd="1" destOrd="0" presId="urn:microsoft.com/office/officeart/2005/8/layout/lProcess3"/>
    <dgm:cxn modelId="{18C334F1-763E-D845-B893-F8B498A1A5EF}" type="presParOf" srcId="{A1975342-D015-F940-BFF3-585A64989697}" destId="{48375DC6-6DE4-7443-BF9B-FB106F6C89C2}" srcOrd="2" destOrd="0" presId="urn:microsoft.com/office/officeart/2005/8/layout/lProcess3"/>
    <dgm:cxn modelId="{326225FA-D70E-E248-B86F-3AE66995239E}" type="presParOf" srcId="{71DD5C34-AADC-EE4D-A852-54EBA9E61A98}" destId="{459F3574-D444-9742-8031-92A7FF7DE5D3}" srcOrd="5" destOrd="0" presId="urn:microsoft.com/office/officeart/2005/8/layout/lProcess3"/>
    <dgm:cxn modelId="{00943B7C-FF2C-A14D-BDB0-3052A59CD767}" type="presParOf" srcId="{71DD5C34-AADC-EE4D-A852-54EBA9E61A98}" destId="{7D79F7A1-2F83-E742-8131-57A142660585}" srcOrd="6" destOrd="0" presId="urn:microsoft.com/office/officeart/2005/8/layout/lProcess3"/>
    <dgm:cxn modelId="{01B3D77F-6EA8-F640-B6B1-2A018982B9A2}" type="presParOf" srcId="{7D79F7A1-2F83-E742-8131-57A142660585}" destId="{5149420A-DC5D-AB45-B36F-4F3F140B28F1}" srcOrd="0" destOrd="0" presId="urn:microsoft.com/office/officeart/2005/8/layout/lProcess3"/>
    <dgm:cxn modelId="{38C5788C-8FD8-0646-BA60-96626034BF55}" type="presParOf" srcId="{7D79F7A1-2F83-E742-8131-57A142660585}" destId="{67FEAAA1-C2F2-174D-A82D-3D33FE7A507B}" srcOrd="1" destOrd="0" presId="urn:microsoft.com/office/officeart/2005/8/layout/lProcess3"/>
    <dgm:cxn modelId="{95411396-1C63-2246-925E-7020F673FFAC}" type="presParOf" srcId="{7D79F7A1-2F83-E742-8131-57A142660585}" destId="{C0FEEEA7-CA55-1C4A-8824-E965A0A4F45B}" srcOrd="2" destOrd="0" presId="urn:microsoft.com/office/officeart/2005/8/layout/lProcess3"/>
    <dgm:cxn modelId="{0655FC71-30DD-7048-8281-CF0E440EE8FF}" type="presParOf" srcId="{71DD5C34-AADC-EE4D-A852-54EBA9E61A98}" destId="{25552915-FEBB-6D47-80FC-CA79F3D03106}" srcOrd="7" destOrd="0" presId="urn:microsoft.com/office/officeart/2005/8/layout/lProcess3"/>
    <dgm:cxn modelId="{DA734FC0-4CE0-4A4D-8EE9-9817CA4A2D28}" type="presParOf" srcId="{71DD5C34-AADC-EE4D-A852-54EBA9E61A98}" destId="{13D7BF4E-BE73-0243-A3DF-5727A22AB646}" srcOrd="8" destOrd="0" presId="urn:microsoft.com/office/officeart/2005/8/layout/lProcess3"/>
    <dgm:cxn modelId="{F91CC1B7-1F07-F949-8705-2EA9D1217D01}" type="presParOf" srcId="{13D7BF4E-BE73-0243-A3DF-5727A22AB646}" destId="{4F452AC1-3F8B-DD4D-8095-17AD178437B3}" srcOrd="0" destOrd="0" presId="urn:microsoft.com/office/officeart/2005/8/layout/lProcess3"/>
    <dgm:cxn modelId="{336FBC26-EEA5-0E44-B145-20EE83E09CB2}" type="presParOf" srcId="{13D7BF4E-BE73-0243-A3DF-5727A22AB646}" destId="{20918BF4-F60E-3A4E-BAB7-AE2B070DC12A}" srcOrd="1" destOrd="0" presId="urn:microsoft.com/office/officeart/2005/8/layout/lProcess3"/>
    <dgm:cxn modelId="{0BC0FFC5-B783-BF44-A463-CD3A0A7E38D9}" type="presParOf" srcId="{13D7BF4E-BE73-0243-A3DF-5727A22AB646}" destId="{ED694CB7-9322-7C46-9F83-24FE6521CD8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3581CB-BBDF-4106-8755-79F1C8DCD77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FB6A15-A4FA-4017-A816-774A2A1259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Joyous activity</a:t>
          </a:r>
        </a:p>
      </dgm:t>
    </dgm:pt>
    <dgm:pt modelId="{5F5E5241-6AE0-4DF9-8AE9-580ACAB3BE87}" type="parTrans" cxnId="{8CDD040B-B01F-4F6E-A209-1932FAD4E0C4}">
      <dgm:prSet/>
      <dgm:spPr/>
      <dgm:t>
        <a:bodyPr/>
        <a:lstStyle/>
        <a:p>
          <a:endParaRPr lang="en-US"/>
        </a:p>
      </dgm:t>
    </dgm:pt>
    <dgm:pt modelId="{FC0BFD82-67A5-4FB0-AB5E-41E59A5E5E85}" type="sibTrans" cxnId="{8CDD040B-B01F-4F6E-A209-1932FAD4E0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E317823-FF5E-4785-9382-4DA33E6C68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Eat enough</a:t>
          </a:r>
        </a:p>
      </dgm:t>
    </dgm:pt>
    <dgm:pt modelId="{E50FC95C-D579-4317-8721-3AD4B3E27C3D}" type="parTrans" cxnId="{89B58D72-9B35-4C57-88EA-E405D146DA48}">
      <dgm:prSet/>
      <dgm:spPr/>
      <dgm:t>
        <a:bodyPr/>
        <a:lstStyle/>
        <a:p>
          <a:endParaRPr lang="en-US"/>
        </a:p>
      </dgm:t>
    </dgm:pt>
    <dgm:pt modelId="{9CBFA389-D13C-4521-A207-1B3610BF7702}" type="sibTrans" cxnId="{89B58D72-9B35-4C57-88EA-E405D146DA4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AA6823C-28E5-463C-8DBE-81EE703B88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Move your body</a:t>
          </a:r>
        </a:p>
      </dgm:t>
    </dgm:pt>
    <dgm:pt modelId="{4751E235-DE2A-4E70-890F-2180C2172CC0}" type="parTrans" cxnId="{40C713DA-BA8F-4C1B-9289-EAA4675924FB}">
      <dgm:prSet/>
      <dgm:spPr/>
      <dgm:t>
        <a:bodyPr/>
        <a:lstStyle/>
        <a:p>
          <a:endParaRPr lang="en-US"/>
        </a:p>
      </dgm:t>
    </dgm:pt>
    <dgm:pt modelId="{DCEACFCB-A143-4595-A2A9-E0ED6A6FAB8A}" type="sibTrans" cxnId="{40C713DA-BA8F-4C1B-9289-EAA4675924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261AEEB-C9FA-4F5E-B3C1-87E65D6EA8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Prioritize sleep</a:t>
          </a:r>
        </a:p>
      </dgm:t>
    </dgm:pt>
    <dgm:pt modelId="{B789AB07-E5BD-43F4-8D41-6D229CE5DCFC}" type="parTrans" cxnId="{12BAE619-E324-4FAA-9E92-9BA0D5A245F9}">
      <dgm:prSet/>
      <dgm:spPr/>
      <dgm:t>
        <a:bodyPr/>
        <a:lstStyle/>
        <a:p>
          <a:endParaRPr lang="en-US"/>
        </a:p>
      </dgm:t>
    </dgm:pt>
    <dgm:pt modelId="{B00F5E3A-E8F9-4F67-951E-542C42FA871C}" type="sibTrans" cxnId="{12BAE619-E324-4FAA-9E92-9BA0D5A245F9}">
      <dgm:prSet/>
      <dgm:spPr/>
      <dgm:t>
        <a:bodyPr/>
        <a:lstStyle/>
        <a:p>
          <a:endParaRPr lang="en-US"/>
        </a:p>
      </dgm:t>
    </dgm:pt>
    <dgm:pt modelId="{BCCDED3C-BE3C-4C11-AF9C-26F2137A4BAF}" type="pres">
      <dgm:prSet presAssocID="{523581CB-BBDF-4106-8755-79F1C8DCD77C}" presName="root" presStyleCnt="0">
        <dgm:presLayoutVars>
          <dgm:dir/>
          <dgm:resizeHandles val="exact"/>
        </dgm:presLayoutVars>
      </dgm:prSet>
      <dgm:spPr/>
    </dgm:pt>
    <dgm:pt modelId="{C98D1A2B-23D6-4848-80D0-F2A44E51C40F}" type="pres">
      <dgm:prSet presAssocID="{523581CB-BBDF-4106-8755-79F1C8DCD77C}" presName="container" presStyleCnt="0">
        <dgm:presLayoutVars>
          <dgm:dir/>
          <dgm:resizeHandles val="exact"/>
        </dgm:presLayoutVars>
      </dgm:prSet>
      <dgm:spPr/>
    </dgm:pt>
    <dgm:pt modelId="{326EB572-F343-4F40-A59B-DEB02047DB6E}" type="pres">
      <dgm:prSet presAssocID="{8EFB6A15-A4FA-4017-A816-774A2A125958}" presName="compNode" presStyleCnt="0"/>
      <dgm:spPr/>
    </dgm:pt>
    <dgm:pt modelId="{F95A8210-817D-4B62-9FD4-46BFE65E2753}" type="pres">
      <dgm:prSet presAssocID="{8EFB6A15-A4FA-4017-A816-774A2A125958}" presName="iconBgRect" presStyleLbl="bgShp" presStyleIdx="0" presStyleCnt="4"/>
      <dgm:spPr/>
    </dgm:pt>
    <dgm:pt modelId="{316B3347-4967-49B9-9F0A-E9D10C848175}" type="pres">
      <dgm:prSet presAssocID="{8EFB6A15-A4FA-4017-A816-774A2A12595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A72254D9-2BC5-4D3E-93BA-1C5254366E96}" type="pres">
      <dgm:prSet presAssocID="{8EFB6A15-A4FA-4017-A816-774A2A125958}" presName="spaceRect" presStyleCnt="0"/>
      <dgm:spPr/>
    </dgm:pt>
    <dgm:pt modelId="{ACFB1DDB-990A-43CD-94BE-CA7A4BFC4655}" type="pres">
      <dgm:prSet presAssocID="{8EFB6A15-A4FA-4017-A816-774A2A125958}" presName="textRect" presStyleLbl="revTx" presStyleIdx="0" presStyleCnt="4">
        <dgm:presLayoutVars>
          <dgm:chMax val="1"/>
          <dgm:chPref val="1"/>
        </dgm:presLayoutVars>
      </dgm:prSet>
      <dgm:spPr/>
    </dgm:pt>
    <dgm:pt modelId="{C634BA1D-A345-440E-8C09-D41E390332D8}" type="pres">
      <dgm:prSet presAssocID="{FC0BFD82-67A5-4FB0-AB5E-41E59A5E5E85}" presName="sibTrans" presStyleLbl="sibTrans2D1" presStyleIdx="0" presStyleCnt="0"/>
      <dgm:spPr/>
    </dgm:pt>
    <dgm:pt modelId="{B5715308-9424-4342-97D4-A03BCAB9361D}" type="pres">
      <dgm:prSet presAssocID="{3E317823-FF5E-4785-9382-4DA33E6C6893}" presName="compNode" presStyleCnt="0"/>
      <dgm:spPr/>
    </dgm:pt>
    <dgm:pt modelId="{3AC41902-7EAB-4A1D-BF11-8E6F0385D1BE}" type="pres">
      <dgm:prSet presAssocID="{3E317823-FF5E-4785-9382-4DA33E6C6893}" presName="iconBgRect" presStyleLbl="bgShp" presStyleIdx="1" presStyleCnt="4"/>
      <dgm:spPr/>
    </dgm:pt>
    <dgm:pt modelId="{CAF55AF3-E27D-45C2-BE22-540E6208846D}" type="pres">
      <dgm:prSet presAssocID="{3E317823-FF5E-4785-9382-4DA33E6C68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1136385B-3051-400F-8B01-D9BAA33EDF02}" type="pres">
      <dgm:prSet presAssocID="{3E317823-FF5E-4785-9382-4DA33E6C6893}" presName="spaceRect" presStyleCnt="0"/>
      <dgm:spPr/>
    </dgm:pt>
    <dgm:pt modelId="{583CE956-E05C-4A5F-B735-22869E32CA2C}" type="pres">
      <dgm:prSet presAssocID="{3E317823-FF5E-4785-9382-4DA33E6C6893}" presName="textRect" presStyleLbl="revTx" presStyleIdx="1" presStyleCnt="4">
        <dgm:presLayoutVars>
          <dgm:chMax val="1"/>
          <dgm:chPref val="1"/>
        </dgm:presLayoutVars>
      </dgm:prSet>
      <dgm:spPr/>
    </dgm:pt>
    <dgm:pt modelId="{46FE85EC-36AB-4360-AE7C-BAA2D964019B}" type="pres">
      <dgm:prSet presAssocID="{9CBFA389-D13C-4521-A207-1B3610BF7702}" presName="sibTrans" presStyleLbl="sibTrans2D1" presStyleIdx="0" presStyleCnt="0"/>
      <dgm:spPr/>
    </dgm:pt>
    <dgm:pt modelId="{C4BC2097-354D-4453-8EF8-0D709212F599}" type="pres">
      <dgm:prSet presAssocID="{2AA6823C-28E5-463C-8DBE-81EE703B880C}" presName="compNode" presStyleCnt="0"/>
      <dgm:spPr/>
    </dgm:pt>
    <dgm:pt modelId="{2C7902A1-0658-4815-92B5-079C1A13C4B9}" type="pres">
      <dgm:prSet presAssocID="{2AA6823C-28E5-463C-8DBE-81EE703B880C}" presName="iconBgRect" presStyleLbl="bgShp" presStyleIdx="2" presStyleCnt="4"/>
      <dgm:spPr/>
    </dgm:pt>
    <dgm:pt modelId="{7A1EDB79-80F0-4D1F-A2ED-2B772BBD8FB5}" type="pres">
      <dgm:prSet presAssocID="{2AA6823C-28E5-463C-8DBE-81EE703B880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081E4E33-5CDF-4C1B-B246-849C177DEABB}" type="pres">
      <dgm:prSet presAssocID="{2AA6823C-28E5-463C-8DBE-81EE703B880C}" presName="spaceRect" presStyleCnt="0"/>
      <dgm:spPr/>
    </dgm:pt>
    <dgm:pt modelId="{068E4D40-060B-4F7E-A289-6506673A543B}" type="pres">
      <dgm:prSet presAssocID="{2AA6823C-28E5-463C-8DBE-81EE703B880C}" presName="textRect" presStyleLbl="revTx" presStyleIdx="2" presStyleCnt="4">
        <dgm:presLayoutVars>
          <dgm:chMax val="1"/>
          <dgm:chPref val="1"/>
        </dgm:presLayoutVars>
      </dgm:prSet>
      <dgm:spPr/>
    </dgm:pt>
    <dgm:pt modelId="{D5CF12BB-CC12-45FF-85DA-18B78A0F511D}" type="pres">
      <dgm:prSet presAssocID="{DCEACFCB-A143-4595-A2A9-E0ED6A6FAB8A}" presName="sibTrans" presStyleLbl="sibTrans2D1" presStyleIdx="0" presStyleCnt="0"/>
      <dgm:spPr/>
    </dgm:pt>
    <dgm:pt modelId="{0024175A-838F-4CE4-815E-DCD8E3FD57BA}" type="pres">
      <dgm:prSet presAssocID="{A261AEEB-C9FA-4F5E-B3C1-87E65D6EA86A}" presName="compNode" presStyleCnt="0"/>
      <dgm:spPr/>
    </dgm:pt>
    <dgm:pt modelId="{66D25F99-DFD1-4E74-A25A-459936647E8B}" type="pres">
      <dgm:prSet presAssocID="{A261AEEB-C9FA-4F5E-B3C1-87E65D6EA86A}" presName="iconBgRect" presStyleLbl="bgShp" presStyleIdx="3" presStyleCnt="4"/>
      <dgm:spPr/>
    </dgm:pt>
    <dgm:pt modelId="{971C64F5-740A-4A34-8804-5C78249EC1C4}" type="pres">
      <dgm:prSet presAssocID="{A261AEEB-C9FA-4F5E-B3C1-87E65D6EA86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63EB9C5D-3ED5-4F5E-B438-C34B6C0433D7}" type="pres">
      <dgm:prSet presAssocID="{A261AEEB-C9FA-4F5E-B3C1-87E65D6EA86A}" presName="spaceRect" presStyleCnt="0"/>
      <dgm:spPr/>
    </dgm:pt>
    <dgm:pt modelId="{948BA2FA-1076-4DC9-9CB8-0A94EDD1CB76}" type="pres">
      <dgm:prSet presAssocID="{A261AEEB-C9FA-4F5E-B3C1-87E65D6EA86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5B31509-C171-4A6D-8C57-0A8674DDECD8}" type="presOf" srcId="{8EFB6A15-A4FA-4017-A816-774A2A125958}" destId="{ACFB1DDB-990A-43CD-94BE-CA7A4BFC4655}" srcOrd="0" destOrd="0" presId="urn:microsoft.com/office/officeart/2018/2/layout/IconCircleList"/>
    <dgm:cxn modelId="{8CDD040B-B01F-4F6E-A209-1932FAD4E0C4}" srcId="{523581CB-BBDF-4106-8755-79F1C8DCD77C}" destId="{8EFB6A15-A4FA-4017-A816-774A2A125958}" srcOrd="0" destOrd="0" parTransId="{5F5E5241-6AE0-4DF9-8AE9-580ACAB3BE87}" sibTransId="{FC0BFD82-67A5-4FB0-AB5E-41E59A5E5E85}"/>
    <dgm:cxn modelId="{12BAE619-E324-4FAA-9E92-9BA0D5A245F9}" srcId="{523581CB-BBDF-4106-8755-79F1C8DCD77C}" destId="{A261AEEB-C9FA-4F5E-B3C1-87E65D6EA86A}" srcOrd="3" destOrd="0" parTransId="{B789AB07-E5BD-43F4-8D41-6D229CE5DCFC}" sibTransId="{B00F5E3A-E8F9-4F67-951E-542C42FA871C}"/>
    <dgm:cxn modelId="{D996B433-5683-4C2A-A1AB-84D93D065C4F}" type="presOf" srcId="{9CBFA389-D13C-4521-A207-1B3610BF7702}" destId="{46FE85EC-36AB-4360-AE7C-BAA2D964019B}" srcOrd="0" destOrd="0" presId="urn:microsoft.com/office/officeart/2018/2/layout/IconCircleList"/>
    <dgm:cxn modelId="{1CE6F65F-C9AB-467D-8DE8-14C2FA472684}" type="presOf" srcId="{FC0BFD82-67A5-4FB0-AB5E-41E59A5E5E85}" destId="{C634BA1D-A345-440E-8C09-D41E390332D8}" srcOrd="0" destOrd="0" presId="urn:microsoft.com/office/officeart/2018/2/layout/IconCircleList"/>
    <dgm:cxn modelId="{EDBC314F-F00D-48A4-BF0C-E0EA8C1954C1}" type="presOf" srcId="{2AA6823C-28E5-463C-8DBE-81EE703B880C}" destId="{068E4D40-060B-4F7E-A289-6506673A543B}" srcOrd="0" destOrd="0" presId="urn:microsoft.com/office/officeart/2018/2/layout/IconCircleList"/>
    <dgm:cxn modelId="{89B58D72-9B35-4C57-88EA-E405D146DA48}" srcId="{523581CB-BBDF-4106-8755-79F1C8DCD77C}" destId="{3E317823-FF5E-4785-9382-4DA33E6C6893}" srcOrd="1" destOrd="0" parTransId="{E50FC95C-D579-4317-8721-3AD4B3E27C3D}" sibTransId="{9CBFA389-D13C-4521-A207-1B3610BF7702}"/>
    <dgm:cxn modelId="{5D44B376-50A1-4D83-BC71-F984335392F1}" type="presOf" srcId="{3E317823-FF5E-4785-9382-4DA33E6C6893}" destId="{583CE956-E05C-4A5F-B735-22869E32CA2C}" srcOrd="0" destOrd="0" presId="urn:microsoft.com/office/officeart/2018/2/layout/IconCircleList"/>
    <dgm:cxn modelId="{E028EBBE-B85C-4DA5-B0A6-FAA948F6BAB1}" type="presOf" srcId="{A261AEEB-C9FA-4F5E-B3C1-87E65D6EA86A}" destId="{948BA2FA-1076-4DC9-9CB8-0A94EDD1CB76}" srcOrd="0" destOrd="0" presId="urn:microsoft.com/office/officeart/2018/2/layout/IconCircleList"/>
    <dgm:cxn modelId="{40C713DA-BA8F-4C1B-9289-EAA4675924FB}" srcId="{523581CB-BBDF-4106-8755-79F1C8DCD77C}" destId="{2AA6823C-28E5-463C-8DBE-81EE703B880C}" srcOrd="2" destOrd="0" parTransId="{4751E235-DE2A-4E70-890F-2180C2172CC0}" sibTransId="{DCEACFCB-A143-4595-A2A9-E0ED6A6FAB8A}"/>
    <dgm:cxn modelId="{100C4CE3-4E94-4A4E-8CA5-F1F980D6B02C}" type="presOf" srcId="{DCEACFCB-A143-4595-A2A9-E0ED6A6FAB8A}" destId="{D5CF12BB-CC12-45FF-85DA-18B78A0F511D}" srcOrd="0" destOrd="0" presId="urn:microsoft.com/office/officeart/2018/2/layout/IconCircleList"/>
    <dgm:cxn modelId="{EC40D6E9-15A0-486F-BD0B-F8AF0D06C29F}" type="presOf" srcId="{523581CB-BBDF-4106-8755-79F1C8DCD77C}" destId="{BCCDED3C-BE3C-4C11-AF9C-26F2137A4BAF}" srcOrd="0" destOrd="0" presId="urn:microsoft.com/office/officeart/2018/2/layout/IconCircleList"/>
    <dgm:cxn modelId="{71908F7A-A7B0-4F4C-9B0A-01DCE7DBD009}" type="presParOf" srcId="{BCCDED3C-BE3C-4C11-AF9C-26F2137A4BAF}" destId="{C98D1A2B-23D6-4848-80D0-F2A44E51C40F}" srcOrd="0" destOrd="0" presId="urn:microsoft.com/office/officeart/2018/2/layout/IconCircleList"/>
    <dgm:cxn modelId="{7EFB43B3-ADC2-4F37-A233-DCFC4AAD7FA2}" type="presParOf" srcId="{C98D1A2B-23D6-4848-80D0-F2A44E51C40F}" destId="{326EB572-F343-4F40-A59B-DEB02047DB6E}" srcOrd="0" destOrd="0" presId="urn:microsoft.com/office/officeart/2018/2/layout/IconCircleList"/>
    <dgm:cxn modelId="{4CE44BF4-AC4A-4BDF-962F-6F87D5CBDE3D}" type="presParOf" srcId="{326EB572-F343-4F40-A59B-DEB02047DB6E}" destId="{F95A8210-817D-4B62-9FD4-46BFE65E2753}" srcOrd="0" destOrd="0" presId="urn:microsoft.com/office/officeart/2018/2/layout/IconCircleList"/>
    <dgm:cxn modelId="{9563E04F-8DB4-47CB-B227-C8BC29BF04B3}" type="presParOf" srcId="{326EB572-F343-4F40-A59B-DEB02047DB6E}" destId="{316B3347-4967-49B9-9F0A-E9D10C848175}" srcOrd="1" destOrd="0" presId="urn:microsoft.com/office/officeart/2018/2/layout/IconCircleList"/>
    <dgm:cxn modelId="{F38ECF50-7FF7-46ED-8ED4-7FC0DD4567C7}" type="presParOf" srcId="{326EB572-F343-4F40-A59B-DEB02047DB6E}" destId="{A72254D9-2BC5-4D3E-93BA-1C5254366E96}" srcOrd="2" destOrd="0" presId="urn:microsoft.com/office/officeart/2018/2/layout/IconCircleList"/>
    <dgm:cxn modelId="{26FCC7AB-A334-4A04-93ED-DED3DC4B1C08}" type="presParOf" srcId="{326EB572-F343-4F40-A59B-DEB02047DB6E}" destId="{ACFB1DDB-990A-43CD-94BE-CA7A4BFC4655}" srcOrd="3" destOrd="0" presId="urn:microsoft.com/office/officeart/2018/2/layout/IconCircleList"/>
    <dgm:cxn modelId="{CFBEB963-121A-405C-8421-5A1C0AB85158}" type="presParOf" srcId="{C98D1A2B-23D6-4848-80D0-F2A44E51C40F}" destId="{C634BA1D-A345-440E-8C09-D41E390332D8}" srcOrd="1" destOrd="0" presId="urn:microsoft.com/office/officeart/2018/2/layout/IconCircleList"/>
    <dgm:cxn modelId="{BE5F477A-43D2-40F0-898F-F02E96D4B8E7}" type="presParOf" srcId="{C98D1A2B-23D6-4848-80D0-F2A44E51C40F}" destId="{B5715308-9424-4342-97D4-A03BCAB9361D}" srcOrd="2" destOrd="0" presId="urn:microsoft.com/office/officeart/2018/2/layout/IconCircleList"/>
    <dgm:cxn modelId="{4ED0FECB-4905-422B-8284-2839E0FE72C1}" type="presParOf" srcId="{B5715308-9424-4342-97D4-A03BCAB9361D}" destId="{3AC41902-7EAB-4A1D-BF11-8E6F0385D1BE}" srcOrd="0" destOrd="0" presId="urn:microsoft.com/office/officeart/2018/2/layout/IconCircleList"/>
    <dgm:cxn modelId="{48F3DF57-DE51-4295-8CCC-2B2C7623FCE4}" type="presParOf" srcId="{B5715308-9424-4342-97D4-A03BCAB9361D}" destId="{CAF55AF3-E27D-45C2-BE22-540E6208846D}" srcOrd="1" destOrd="0" presId="urn:microsoft.com/office/officeart/2018/2/layout/IconCircleList"/>
    <dgm:cxn modelId="{E6AB9E31-FACD-47C8-810C-933AC2A0B25E}" type="presParOf" srcId="{B5715308-9424-4342-97D4-A03BCAB9361D}" destId="{1136385B-3051-400F-8B01-D9BAA33EDF02}" srcOrd="2" destOrd="0" presId="urn:microsoft.com/office/officeart/2018/2/layout/IconCircleList"/>
    <dgm:cxn modelId="{A48487A9-6F83-457E-98AA-5A3F4783B2F7}" type="presParOf" srcId="{B5715308-9424-4342-97D4-A03BCAB9361D}" destId="{583CE956-E05C-4A5F-B735-22869E32CA2C}" srcOrd="3" destOrd="0" presId="urn:microsoft.com/office/officeart/2018/2/layout/IconCircleList"/>
    <dgm:cxn modelId="{10F6C504-329E-4975-A67B-7791F095F18D}" type="presParOf" srcId="{C98D1A2B-23D6-4848-80D0-F2A44E51C40F}" destId="{46FE85EC-36AB-4360-AE7C-BAA2D964019B}" srcOrd="3" destOrd="0" presId="urn:microsoft.com/office/officeart/2018/2/layout/IconCircleList"/>
    <dgm:cxn modelId="{267AAA09-7EC5-43D4-AD0A-939523E11EA0}" type="presParOf" srcId="{C98D1A2B-23D6-4848-80D0-F2A44E51C40F}" destId="{C4BC2097-354D-4453-8EF8-0D709212F599}" srcOrd="4" destOrd="0" presId="urn:microsoft.com/office/officeart/2018/2/layout/IconCircleList"/>
    <dgm:cxn modelId="{F81EB3A7-910C-4F84-A80A-FA851F2221D1}" type="presParOf" srcId="{C4BC2097-354D-4453-8EF8-0D709212F599}" destId="{2C7902A1-0658-4815-92B5-079C1A13C4B9}" srcOrd="0" destOrd="0" presId="urn:microsoft.com/office/officeart/2018/2/layout/IconCircleList"/>
    <dgm:cxn modelId="{73CFFC2E-366D-4280-A011-C0904A778EFE}" type="presParOf" srcId="{C4BC2097-354D-4453-8EF8-0D709212F599}" destId="{7A1EDB79-80F0-4D1F-A2ED-2B772BBD8FB5}" srcOrd="1" destOrd="0" presId="urn:microsoft.com/office/officeart/2018/2/layout/IconCircleList"/>
    <dgm:cxn modelId="{21A8CB55-48D9-497F-B13A-5D7F122C9517}" type="presParOf" srcId="{C4BC2097-354D-4453-8EF8-0D709212F599}" destId="{081E4E33-5CDF-4C1B-B246-849C177DEABB}" srcOrd="2" destOrd="0" presId="urn:microsoft.com/office/officeart/2018/2/layout/IconCircleList"/>
    <dgm:cxn modelId="{0C6B094E-FE62-4BFB-B76E-7411DB6BA152}" type="presParOf" srcId="{C4BC2097-354D-4453-8EF8-0D709212F599}" destId="{068E4D40-060B-4F7E-A289-6506673A543B}" srcOrd="3" destOrd="0" presId="urn:microsoft.com/office/officeart/2018/2/layout/IconCircleList"/>
    <dgm:cxn modelId="{31120A05-5F76-4EFB-9501-9243CD04C375}" type="presParOf" srcId="{C98D1A2B-23D6-4848-80D0-F2A44E51C40F}" destId="{D5CF12BB-CC12-45FF-85DA-18B78A0F511D}" srcOrd="5" destOrd="0" presId="urn:microsoft.com/office/officeart/2018/2/layout/IconCircleList"/>
    <dgm:cxn modelId="{D01179A8-1E0C-45DA-9CF2-ED96D49B1681}" type="presParOf" srcId="{C98D1A2B-23D6-4848-80D0-F2A44E51C40F}" destId="{0024175A-838F-4CE4-815E-DCD8E3FD57BA}" srcOrd="6" destOrd="0" presId="urn:microsoft.com/office/officeart/2018/2/layout/IconCircleList"/>
    <dgm:cxn modelId="{A19E20CA-0FB1-48B5-B01B-3A4B4FF8FBDB}" type="presParOf" srcId="{0024175A-838F-4CE4-815E-DCD8E3FD57BA}" destId="{66D25F99-DFD1-4E74-A25A-459936647E8B}" srcOrd="0" destOrd="0" presId="urn:microsoft.com/office/officeart/2018/2/layout/IconCircleList"/>
    <dgm:cxn modelId="{D742E2D4-9FE8-4500-8547-CB7AE7FB021F}" type="presParOf" srcId="{0024175A-838F-4CE4-815E-DCD8E3FD57BA}" destId="{971C64F5-740A-4A34-8804-5C78249EC1C4}" srcOrd="1" destOrd="0" presId="urn:microsoft.com/office/officeart/2018/2/layout/IconCircleList"/>
    <dgm:cxn modelId="{6833D1D9-A286-4407-A795-F101B7C071FD}" type="presParOf" srcId="{0024175A-838F-4CE4-815E-DCD8E3FD57BA}" destId="{63EB9C5D-3ED5-4F5E-B438-C34B6C0433D7}" srcOrd="2" destOrd="0" presId="urn:microsoft.com/office/officeart/2018/2/layout/IconCircleList"/>
    <dgm:cxn modelId="{C1CAF13D-F4A5-409D-AD41-4FE748F0B16A}" type="presParOf" srcId="{0024175A-838F-4CE4-815E-DCD8E3FD57BA}" destId="{948BA2FA-1076-4DC9-9CB8-0A94EDD1CB7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C2459-A728-1847-9D5C-D6DF80D02B06}">
      <dsp:nvSpPr>
        <dsp:cNvPr id="0" name=""/>
        <dsp:cNvSpPr/>
      </dsp:nvSpPr>
      <dsp:spPr>
        <a:xfrm>
          <a:off x="2210744" y="26060"/>
          <a:ext cx="4764434" cy="4764434"/>
        </a:xfrm>
        <a:prstGeom prst="ellipse">
          <a:avLst/>
        </a:prstGeom>
        <a:gradFill rotWithShape="0">
          <a:gsLst>
            <a:gs pos="0">
              <a:schemeClr val="accent6">
                <a:lumMod val="60000"/>
                <a:lumOff val="40000"/>
                <a:alpha val="50000"/>
              </a:schemeClr>
            </a:gs>
            <a:gs pos="100000">
              <a:schemeClr val="tx1">
                <a:lumMod val="95000"/>
                <a:alpha val="51156"/>
              </a:schemeClr>
            </a:gs>
          </a:gsLst>
          <a:lin ang="5400000" scaled="0"/>
        </a:gradFill>
        <a:ln w="19050"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876048" y="587889"/>
        <a:ext cx="2747061" cy="3640776"/>
      </dsp:txXfrm>
    </dsp:sp>
    <dsp:sp modelId="{FE987139-6B40-2F42-9CF8-61DD91FF2FF2}">
      <dsp:nvSpPr>
        <dsp:cNvPr id="0" name=""/>
        <dsp:cNvSpPr/>
      </dsp:nvSpPr>
      <dsp:spPr>
        <a:xfrm>
          <a:off x="5004803" y="26037"/>
          <a:ext cx="4764434" cy="4764434"/>
        </a:xfrm>
        <a:prstGeom prst="ellipse">
          <a:avLst/>
        </a:prstGeom>
        <a:gradFill rotWithShape="0">
          <a:gsLst>
            <a:gs pos="0">
              <a:schemeClr val="accent6">
                <a:lumMod val="60000"/>
                <a:lumOff val="40000"/>
                <a:alpha val="50000"/>
              </a:schemeClr>
            </a:gs>
            <a:gs pos="100000">
              <a:schemeClr val="tx1">
                <a:lumMod val="95000"/>
                <a:alpha val="50092"/>
              </a:schemeClr>
            </a:gs>
          </a:gsLst>
          <a:lin ang="5400000" scaled="0"/>
        </a:gradFill>
        <a:ln w="19050"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6356872" y="587866"/>
        <a:ext cx="2747061" cy="3640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61584-0C02-A548-B740-4F52E00DD9BC}">
      <dsp:nvSpPr>
        <dsp:cNvPr id="0" name=""/>
        <dsp:cNvSpPr/>
      </dsp:nvSpPr>
      <dsp:spPr>
        <a:xfrm>
          <a:off x="4871656" y="1458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Fear and anxiety thinking about challenge</a:t>
          </a:r>
        </a:p>
      </dsp:txBody>
      <dsp:txXfrm>
        <a:off x="5107506" y="237308"/>
        <a:ext cx="1138787" cy="1138787"/>
      </dsp:txXfrm>
    </dsp:sp>
    <dsp:sp modelId="{9AB94BD7-DC1A-2E45-BAD8-17951946995F}">
      <dsp:nvSpPr>
        <dsp:cNvPr id="0" name=""/>
        <dsp:cNvSpPr/>
      </dsp:nvSpPr>
      <dsp:spPr>
        <a:xfrm rot="2700000">
          <a:off x="6309203" y="1381114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327996" y="1444452"/>
        <a:ext cx="299430" cy="326123"/>
      </dsp:txXfrm>
    </dsp:sp>
    <dsp:sp modelId="{F35C5713-EAB2-4A48-89B5-397A384D0D4A}">
      <dsp:nvSpPr>
        <dsp:cNvPr id="0" name=""/>
        <dsp:cNvSpPr/>
      </dsp:nvSpPr>
      <dsp:spPr>
        <a:xfrm>
          <a:off x="6581141" y="1710943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Avoid challenge</a:t>
          </a:r>
        </a:p>
      </dsp:txBody>
      <dsp:txXfrm>
        <a:off x="6816991" y="1946793"/>
        <a:ext cx="1138787" cy="1138787"/>
      </dsp:txXfrm>
    </dsp:sp>
    <dsp:sp modelId="{79E71CEE-FD23-1E49-AEA6-9D9F4F718BF8}">
      <dsp:nvSpPr>
        <dsp:cNvPr id="0" name=""/>
        <dsp:cNvSpPr/>
      </dsp:nvSpPr>
      <dsp:spPr>
        <a:xfrm rot="8100000">
          <a:off x="6326324" y="3090599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6435858" y="3153937"/>
        <a:ext cx="299430" cy="326123"/>
      </dsp:txXfrm>
    </dsp:sp>
    <dsp:sp modelId="{78ECDAF5-3DD6-6F49-A23E-9805EB265363}">
      <dsp:nvSpPr>
        <dsp:cNvPr id="0" name=""/>
        <dsp:cNvSpPr/>
      </dsp:nvSpPr>
      <dsp:spPr>
        <a:xfrm>
          <a:off x="4871656" y="3420428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Anxiety decreases with avoidance</a:t>
          </a:r>
        </a:p>
      </dsp:txBody>
      <dsp:txXfrm>
        <a:off x="5107506" y="3656278"/>
        <a:ext cx="1138787" cy="1138787"/>
      </dsp:txXfrm>
    </dsp:sp>
    <dsp:sp modelId="{A9E657C9-89CB-E14C-BC46-9E5F7128A6E1}">
      <dsp:nvSpPr>
        <dsp:cNvPr id="0" name=""/>
        <dsp:cNvSpPr/>
      </dsp:nvSpPr>
      <dsp:spPr>
        <a:xfrm rot="13500000">
          <a:off x="4616839" y="3107720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726373" y="3261798"/>
        <a:ext cx="299430" cy="326123"/>
      </dsp:txXfrm>
    </dsp:sp>
    <dsp:sp modelId="{66AA5F73-D1E1-B04B-969B-116B7C164B17}">
      <dsp:nvSpPr>
        <dsp:cNvPr id="0" name=""/>
        <dsp:cNvSpPr/>
      </dsp:nvSpPr>
      <dsp:spPr>
        <a:xfrm>
          <a:off x="3162171" y="1710943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Reinforces that event is something to be feared</a:t>
          </a:r>
        </a:p>
      </dsp:txBody>
      <dsp:txXfrm>
        <a:off x="3398021" y="1946793"/>
        <a:ext cx="1138787" cy="1138787"/>
      </dsp:txXfrm>
    </dsp:sp>
    <dsp:sp modelId="{FB37B14B-2370-DA48-8680-C52F26FBBD8D}">
      <dsp:nvSpPr>
        <dsp:cNvPr id="0" name=""/>
        <dsp:cNvSpPr/>
      </dsp:nvSpPr>
      <dsp:spPr>
        <a:xfrm rot="18900000">
          <a:off x="4599718" y="1398235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618511" y="1552313"/>
        <a:ext cx="299430" cy="326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61584-0C02-A548-B740-4F52E00DD9BC}">
      <dsp:nvSpPr>
        <dsp:cNvPr id="0" name=""/>
        <dsp:cNvSpPr/>
      </dsp:nvSpPr>
      <dsp:spPr>
        <a:xfrm>
          <a:off x="4871656" y="1458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Fear and anxiety thinking about challenge</a:t>
          </a:r>
        </a:p>
      </dsp:txBody>
      <dsp:txXfrm>
        <a:off x="5107506" y="237308"/>
        <a:ext cx="1138787" cy="1138787"/>
      </dsp:txXfrm>
    </dsp:sp>
    <dsp:sp modelId="{9AB94BD7-DC1A-2E45-BAD8-17951946995F}">
      <dsp:nvSpPr>
        <dsp:cNvPr id="0" name=""/>
        <dsp:cNvSpPr/>
      </dsp:nvSpPr>
      <dsp:spPr>
        <a:xfrm rot="2700000">
          <a:off x="6309203" y="1381114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327996" y="1444452"/>
        <a:ext cx="299430" cy="326123"/>
      </dsp:txXfrm>
    </dsp:sp>
    <dsp:sp modelId="{F35C5713-EAB2-4A48-89B5-397A384D0D4A}">
      <dsp:nvSpPr>
        <dsp:cNvPr id="0" name=""/>
        <dsp:cNvSpPr/>
      </dsp:nvSpPr>
      <dsp:spPr>
        <a:xfrm>
          <a:off x="6581141" y="1710943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Avoid challenge</a:t>
          </a:r>
        </a:p>
      </dsp:txBody>
      <dsp:txXfrm>
        <a:off x="6816991" y="1946793"/>
        <a:ext cx="1138787" cy="1138787"/>
      </dsp:txXfrm>
    </dsp:sp>
    <dsp:sp modelId="{79E71CEE-FD23-1E49-AEA6-9D9F4F718BF8}">
      <dsp:nvSpPr>
        <dsp:cNvPr id="0" name=""/>
        <dsp:cNvSpPr/>
      </dsp:nvSpPr>
      <dsp:spPr>
        <a:xfrm rot="8100000">
          <a:off x="6326324" y="3090599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6435858" y="3153937"/>
        <a:ext cx="299430" cy="326123"/>
      </dsp:txXfrm>
    </dsp:sp>
    <dsp:sp modelId="{78ECDAF5-3DD6-6F49-A23E-9805EB265363}">
      <dsp:nvSpPr>
        <dsp:cNvPr id="0" name=""/>
        <dsp:cNvSpPr/>
      </dsp:nvSpPr>
      <dsp:spPr>
        <a:xfrm>
          <a:off x="4871656" y="3420428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Anxiety decreases with avoidance</a:t>
          </a:r>
        </a:p>
      </dsp:txBody>
      <dsp:txXfrm>
        <a:off x="5107506" y="3656278"/>
        <a:ext cx="1138787" cy="1138787"/>
      </dsp:txXfrm>
    </dsp:sp>
    <dsp:sp modelId="{A9E657C9-89CB-E14C-BC46-9E5F7128A6E1}">
      <dsp:nvSpPr>
        <dsp:cNvPr id="0" name=""/>
        <dsp:cNvSpPr/>
      </dsp:nvSpPr>
      <dsp:spPr>
        <a:xfrm rot="13500000">
          <a:off x="4616839" y="3107720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726373" y="3261798"/>
        <a:ext cx="299430" cy="326123"/>
      </dsp:txXfrm>
    </dsp:sp>
    <dsp:sp modelId="{66AA5F73-D1E1-B04B-969B-116B7C164B17}">
      <dsp:nvSpPr>
        <dsp:cNvPr id="0" name=""/>
        <dsp:cNvSpPr/>
      </dsp:nvSpPr>
      <dsp:spPr>
        <a:xfrm>
          <a:off x="3162171" y="1710943"/>
          <a:ext cx="1610487" cy="1610487"/>
        </a:xfrm>
        <a:prstGeom prst="ellipse">
          <a:avLst/>
        </a:prstGeom>
        <a:solidFill>
          <a:srgbClr val="F97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Reinforces that event is something to be feared</a:t>
          </a:r>
        </a:p>
      </dsp:txBody>
      <dsp:txXfrm>
        <a:off x="3398021" y="1946793"/>
        <a:ext cx="1138787" cy="1138787"/>
      </dsp:txXfrm>
    </dsp:sp>
    <dsp:sp modelId="{FB37B14B-2370-DA48-8680-C52F26FBBD8D}">
      <dsp:nvSpPr>
        <dsp:cNvPr id="0" name=""/>
        <dsp:cNvSpPr/>
      </dsp:nvSpPr>
      <dsp:spPr>
        <a:xfrm rot="18900000">
          <a:off x="4599718" y="1398235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618511" y="1552313"/>
        <a:ext cx="299430" cy="326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61584-0C02-A548-B740-4F52E00DD9BC}">
      <dsp:nvSpPr>
        <dsp:cNvPr id="0" name=""/>
        <dsp:cNvSpPr/>
      </dsp:nvSpPr>
      <dsp:spPr>
        <a:xfrm>
          <a:off x="4871656" y="1458"/>
          <a:ext cx="1610487" cy="1610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Less fear and anxiety thinking about challenge</a:t>
          </a:r>
        </a:p>
      </dsp:txBody>
      <dsp:txXfrm>
        <a:off x="5107506" y="237308"/>
        <a:ext cx="1138787" cy="1138787"/>
      </dsp:txXfrm>
    </dsp:sp>
    <dsp:sp modelId="{9AB94BD7-DC1A-2E45-BAD8-17951946995F}">
      <dsp:nvSpPr>
        <dsp:cNvPr id="0" name=""/>
        <dsp:cNvSpPr/>
      </dsp:nvSpPr>
      <dsp:spPr>
        <a:xfrm rot="2700000">
          <a:off x="6309203" y="1381114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327996" y="1444452"/>
        <a:ext cx="299430" cy="326123"/>
      </dsp:txXfrm>
    </dsp:sp>
    <dsp:sp modelId="{F35C5713-EAB2-4A48-89B5-397A384D0D4A}">
      <dsp:nvSpPr>
        <dsp:cNvPr id="0" name=""/>
        <dsp:cNvSpPr/>
      </dsp:nvSpPr>
      <dsp:spPr>
        <a:xfrm>
          <a:off x="6581141" y="1710943"/>
          <a:ext cx="1610487" cy="1610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Confront challenge</a:t>
          </a:r>
        </a:p>
      </dsp:txBody>
      <dsp:txXfrm>
        <a:off x="6816991" y="1946793"/>
        <a:ext cx="1138787" cy="1138787"/>
      </dsp:txXfrm>
    </dsp:sp>
    <dsp:sp modelId="{79E71CEE-FD23-1E49-AEA6-9D9F4F718BF8}">
      <dsp:nvSpPr>
        <dsp:cNvPr id="0" name=""/>
        <dsp:cNvSpPr/>
      </dsp:nvSpPr>
      <dsp:spPr>
        <a:xfrm rot="8100000">
          <a:off x="6326324" y="3090599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6435858" y="3153937"/>
        <a:ext cx="299430" cy="326123"/>
      </dsp:txXfrm>
    </dsp:sp>
    <dsp:sp modelId="{78ECDAF5-3DD6-6F49-A23E-9805EB265363}">
      <dsp:nvSpPr>
        <dsp:cNvPr id="0" name=""/>
        <dsp:cNvSpPr/>
      </dsp:nvSpPr>
      <dsp:spPr>
        <a:xfrm>
          <a:off x="4871656" y="3420428"/>
          <a:ext cx="1610487" cy="1610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Anxiety initially increases but gets lower with time</a:t>
          </a:r>
        </a:p>
      </dsp:txBody>
      <dsp:txXfrm>
        <a:off x="5107506" y="3656278"/>
        <a:ext cx="1138787" cy="1138787"/>
      </dsp:txXfrm>
    </dsp:sp>
    <dsp:sp modelId="{A9E657C9-89CB-E14C-BC46-9E5F7128A6E1}">
      <dsp:nvSpPr>
        <dsp:cNvPr id="0" name=""/>
        <dsp:cNvSpPr/>
      </dsp:nvSpPr>
      <dsp:spPr>
        <a:xfrm rot="13500000">
          <a:off x="4616839" y="3107720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4726373" y="3261798"/>
        <a:ext cx="299430" cy="326123"/>
      </dsp:txXfrm>
    </dsp:sp>
    <dsp:sp modelId="{66AA5F73-D1E1-B04B-969B-116B7C164B17}">
      <dsp:nvSpPr>
        <dsp:cNvPr id="0" name=""/>
        <dsp:cNvSpPr/>
      </dsp:nvSpPr>
      <dsp:spPr>
        <a:xfrm>
          <a:off x="3162171" y="1710943"/>
          <a:ext cx="1610487" cy="1610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Reinforces that event is something that can be conquered</a:t>
          </a:r>
        </a:p>
      </dsp:txBody>
      <dsp:txXfrm>
        <a:off x="3398021" y="1946793"/>
        <a:ext cx="1138787" cy="1138787"/>
      </dsp:txXfrm>
    </dsp:sp>
    <dsp:sp modelId="{FB37B14B-2370-DA48-8680-C52F26FBBD8D}">
      <dsp:nvSpPr>
        <dsp:cNvPr id="0" name=""/>
        <dsp:cNvSpPr/>
      </dsp:nvSpPr>
      <dsp:spPr>
        <a:xfrm rot="18900000">
          <a:off x="4599718" y="1398235"/>
          <a:ext cx="427757" cy="5435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618511" y="1552313"/>
        <a:ext cx="299430" cy="3261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7B069-7538-411A-A737-BCE562E8180F}">
      <dsp:nvSpPr>
        <dsp:cNvPr id="0" name=""/>
        <dsp:cNvSpPr/>
      </dsp:nvSpPr>
      <dsp:spPr>
        <a:xfrm>
          <a:off x="212335" y="265877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B9029-BC09-4F90-92A2-8BE5F2B094BD}">
      <dsp:nvSpPr>
        <dsp:cNvPr id="0" name=""/>
        <dsp:cNvSpPr/>
      </dsp:nvSpPr>
      <dsp:spPr>
        <a:xfrm>
          <a:off x="492877" y="546420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FA161-7339-451D-BA5C-2DB46265B14E}">
      <dsp:nvSpPr>
        <dsp:cNvPr id="0" name=""/>
        <dsp:cNvSpPr/>
      </dsp:nvSpPr>
      <dsp:spPr>
        <a:xfrm>
          <a:off x="1834517" y="26587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If a camper has a diagnosed Anxiety disorder, work with the family / therapist / psych provider</a:t>
          </a:r>
        </a:p>
      </dsp:txBody>
      <dsp:txXfrm>
        <a:off x="1834517" y="265877"/>
        <a:ext cx="3148942" cy="1335915"/>
      </dsp:txXfrm>
    </dsp:sp>
    <dsp:sp modelId="{822433E8-3B69-4254-9AB3-68EE48B0A4E0}">
      <dsp:nvSpPr>
        <dsp:cNvPr id="0" name=""/>
        <dsp:cNvSpPr/>
      </dsp:nvSpPr>
      <dsp:spPr>
        <a:xfrm>
          <a:off x="5532139" y="265877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BB93A-7831-48E0-A7DF-DBD5FDB074D2}">
      <dsp:nvSpPr>
        <dsp:cNvPr id="0" name=""/>
        <dsp:cNvSpPr/>
      </dsp:nvSpPr>
      <dsp:spPr>
        <a:xfrm>
          <a:off x="5812681" y="546420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662A8-B63F-46CA-A5E8-930BFEE710A8}">
      <dsp:nvSpPr>
        <dsp:cNvPr id="0" name=""/>
        <dsp:cNvSpPr/>
      </dsp:nvSpPr>
      <dsp:spPr>
        <a:xfrm>
          <a:off x="7154322" y="26587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Identify strategies that work at home</a:t>
          </a:r>
        </a:p>
      </dsp:txBody>
      <dsp:txXfrm>
        <a:off x="7154322" y="265877"/>
        <a:ext cx="3148942" cy="1335915"/>
      </dsp:txXfrm>
    </dsp:sp>
    <dsp:sp modelId="{A7AD8D73-08C2-4D87-B7B3-B7F4E4A59AE6}">
      <dsp:nvSpPr>
        <dsp:cNvPr id="0" name=""/>
        <dsp:cNvSpPr/>
      </dsp:nvSpPr>
      <dsp:spPr>
        <a:xfrm>
          <a:off x="212335" y="2257949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979DA-591A-4740-A2A0-8BB17F69C1C3}">
      <dsp:nvSpPr>
        <dsp:cNvPr id="0" name=""/>
        <dsp:cNvSpPr/>
      </dsp:nvSpPr>
      <dsp:spPr>
        <a:xfrm>
          <a:off x="492877" y="2538491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5F00B-8A38-49E1-97B5-2269C7D319E4}">
      <dsp:nvSpPr>
        <dsp:cNvPr id="0" name=""/>
        <dsp:cNvSpPr/>
      </dsp:nvSpPr>
      <dsp:spPr>
        <a:xfrm>
          <a:off x="1834517" y="225794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Identify triggering situations</a:t>
          </a:r>
        </a:p>
      </dsp:txBody>
      <dsp:txXfrm>
        <a:off x="1834517" y="2257949"/>
        <a:ext cx="3148942" cy="1335915"/>
      </dsp:txXfrm>
    </dsp:sp>
    <dsp:sp modelId="{A7B88372-5909-44C1-B5AD-B29EABE917FC}">
      <dsp:nvSpPr>
        <dsp:cNvPr id="0" name=""/>
        <dsp:cNvSpPr/>
      </dsp:nvSpPr>
      <dsp:spPr>
        <a:xfrm>
          <a:off x="5532139" y="2257949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3A3F6-794F-44FB-84EA-FF60967D5196}">
      <dsp:nvSpPr>
        <dsp:cNvPr id="0" name=""/>
        <dsp:cNvSpPr/>
      </dsp:nvSpPr>
      <dsp:spPr>
        <a:xfrm>
          <a:off x="5812681" y="2538491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CE519-720C-468B-BA7D-3861CC513248}">
      <dsp:nvSpPr>
        <dsp:cNvPr id="0" name=""/>
        <dsp:cNvSpPr/>
      </dsp:nvSpPr>
      <dsp:spPr>
        <a:xfrm>
          <a:off x="7154322" y="225794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Recognize that home vs. camp may look very different (sometimes worse at camp but often much better!)</a:t>
          </a:r>
        </a:p>
      </dsp:txBody>
      <dsp:txXfrm>
        <a:off x="7154322" y="2257949"/>
        <a:ext cx="3148942" cy="13359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72135-F26A-8D48-8EE9-3C7B5654D8C1}">
      <dsp:nvSpPr>
        <dsp:cNvPr id="0" name=""/>
        <dsp:cNvSpPr/>
      </dsp:nvSpPr>
      <dsp:spPr>
        <a:xfrm>
          <a:off x="2745" y="0"/>
          <a:ext cx="2677439" cy="3932238"/>
        </a:xfrm>
        <a:prstGeom prst="roundRect">
          <a:avLst>
            <a:gd name="adj" fmla="val 10000"/>
          </a:avLst>
        </a:prstGeom>
        <a:solidFill>
          <a:srgbClr val="F9728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Temperature Down</a:t>
          </a:r>
        </a:p>
      </dsp:txBody>
      <dsp:txXfrm>
        <a:off x="81165" y="78420"/>
        <a:ext cx="2520599" cy="3775398"/>
      </dsp:txXfrm>
    </dsp:sp>
    <dsp:sp modelId="{82F4F32F-C7CE-8E4E-B206-FE955C9706CA}">
      <dsp:nvSpPr>
        <dsp:cNvPr id="0" name=""/>
        <dsp:cNvSpPr/>
      </dsp:nvSpPr>
      <dsp:spPr>
        <a:xfrm>
          <a:off x="3129994" y="0"/>
          <a:ext cx="2677439" cy="3932238"/>
        </a:xfrm>
        <a:prstGeom prst="roundRect">
          <a:avLst>
            <a:gd name="adj" fmla="val 10000"/>
          </a:avLst>
        </a:prstGeom>
        <a:solidFill>
          <a:srgbClr val="F9728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Intense Exercise</a:t>
          </a:r>
        </a:p>
      </dsp:txBody>
      <dsp:txXfrm>
        <a:off x="3208414" y="78420"/>
        <a:ext cx="2520599" cy="3775398"/>
      </dsp:txXfrm>
    </dsp:sp>
    <dsp:sp modelId="{2AD8B90E-0CE8-8948-828A-2121B851783D}">
      <dsp:nvSpPr>
        <dsp:cNvPr id="0" name=""/>
        <dsp:cNvSpPr/>
      </dsp:nvSpPr>
      <dsp:spPr>
        <a:xfrm>
          <a:off x="6257243" y="0"/>
          <a:ext cx="2677439" cy="3932238"/>
        </a:xfrm>
        <a:prstGeom prst="roundRect">
          <a:avLst>
            <a:gd name="adj" fmla="val 10000"/>
          </a:avLst>
        </a:prstGeom>
        <a:solidFill>
          <a:srgbClr val="F9728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Paced Breathing</a:t>
          </a:r>
        </a:p>
      </dsp:txBody>
      <dsp:txXfrm>
        <a:off x="6335663" y="78420"/>
        <a:ext cx="2520599" cy="3775398"/>
      </dsp:txXfrm>
    </dsp:sp>
    <dsp:sp modelId="{17D881DC-B846-0E42-BC7E-CE9D0A0A0409}">
      <dsp:nvSpPr>
        <dsp:cNvPr id="0" name=""/>
        <dsp:cNvSpPr/>
      </dsp:nvSpPr>
      <dsp:spPr>
        <a:xfrm>
          <a:off x="9384493" y="0"/>
          <a:ext cx="2677439" cy="3932238"/>
        </a:xfrm>
        <a:prstGeom prst="roundRect">
          <a:avLst>
            <a:gd name="adj" fmla="val 10000"/>
          </a:avLst>
        </a:prstGeom>
        <a:solidFill>
          <a:srgbClr val="F9728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Paired Muscle Relaxation</a:t>
          </a:r>
        </a:p>
      </dsp:txBody>
      <dsp:txXfrm>
        <a:off x="9462913" y="78420"/>
        <a:ext cx="2520599" cy="3775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85EE6-2D5F-6345-8B07-74A8A0442639}">
      <dsp:nvSpPr>
        <dsp:cNvPr id="0" name=""/>
        <dsp:cNvSpPr/>
      </dsp:nvSpPr>
      <dsp:spPr>
        <a:xfrm>
          <a:off x="1237523" y="2274"/>
          <a:ext cx="2148817" cy="8595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5</a:t>
          </a:r>
        </a:p>
      </dsp:txBody>
      <dsp:txXfrm>
        <a:off x="1667287" y="2274"/>
        <a:ext cx="1289290" cy="859527"/>
      </dsp:txXfrm>
    </dsp:sp>
    <dsp:sp modelId="{B1CF65F1-03C5-6F44-8C15-F4E0D9FE3104}">
      <dsp:nvSpPr>
        <dsp:cNvPr id="0" name=""/>
        <dsp:cNvSpPr/>
      </dsp:nvSpPr>
      <dsp:spPr>
        <a:xfrm>
          <a:off x="3106994" y="75334"/>
          <a:ext cx="6171081" cy="713407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Things you can see</a:t>
          </a:r>
        </a:p>
      </dsp:txBody>
      <dsp:txXfrm>
        <a:off x="3463698" y="75334"/>
        <a:ext cx="5457674" cy="713407"/>
      </dsp:txXfrm>
    </dsp:sp>
    <dsp:sp modelId="{223A5EE1-03A2-2E4F-9BA9-4601CA832EF3}">
      <dsp:nvSpPr>
        <dsp:cNvPr id="0" name=""/>
        <dsp:cNvSpPr/>
      </dsp:nvSpPr>
      <dsp:spPr>
        <a:xfrm>
          <a:off x="1237523" y="982135"/>
          <a:ext cx="2148817" cy="8595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4</a:t>
          </a:r>
        </a:p>
      </dsp:txBody>
      <dsp:txXfrm>
        <a:off x="1667287" y="982135"/>
        <a:ext cx="1289290" cy="859527"/>
      </dsp:txXfrm>
    </dsp:sp>
    <dsp:sp modelId="{C3CDD9DF-2AED-E14F-9E84-C914DBFA080C}">
      <dsp:nvSpPr>
        <dsp:cNvPr id="0" name=""/>
        <dsp:cNvSpPr/>
      </dsp:nvSpPr>
      <dsp:spPr>
        <a:xfrm>
          <a:off x="3106994" y="1055194"/>
          <a:ext cx="6160255" cy="713407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Things you can hear</a:t>
          </a:r>
        </a:p>
      </dsp:txBody>
      <dsp:txXfrm>
        <a:off x="3463698" y="1055194"/>
        <a:ext cx="5446848" cy="713407"/>
      </dsp:txXfrm>
    </dsp:sp>
    <dsp:sp modelId="{DE20D46A-6A7B-9347-9B51-F12221D63B78}">
      <dsp:nvSpPr>
        <dsp:cNvPr id="0" name=""/>
        <dsp:cNvSpPr/>
      </dsp:nvSpPr>
      <dsp:spPr>
        <a:xfrm>
          <a:off x="1237523" y="1961995"/>
          <a:ext cx="2148817" cy="8595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3</a:t>
          </a:r>
        </a:p>
      </dsp:txBody>
      <dsp:txXfrm>
        <a:off x="1667287" y="1961995"/>
        <a:ext cx="1289290" cy="859527"/>
      </dsp:txXfrm>
    </dsp:sp>
    <dsp:sp modelId="{48375DC6-6DE4-7443-BF9B-FB106F6C89C2}">
      <dsp:nvSpPr>
        <dsp:cNvPr id="0" name=""/>
        <dsp:cNvSpPr/>
      </dsp:nvSpPr>
      <dsp:spPr>
        <a:xfrm>
          <a:off x="3106994" y="2035055"/>
          <a:ext cx="6160255" cy="713407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Things you can feel</a:t>
          </a:r>
        </a:p>
      </dsp:txBody>
      <dsp:txXfrm>
        <a:off x="3463698" y="2035055"/>
        <a:ext cx="5446848" cy="713407"/>
      </dsp:txXfrm>
    </dsp:sp>
    <dsp:sp modelId="{5149420A-DC5D-AB45-B36F-4F3F140B28F1}">
      <dsp:nvSpPr>
        <dsp:cNvPr id="0" name=""/>
        <dsp:cNvSpPr/>
      </dsp:nvSpPr>
      <dsp:spPr>
        <a:xfrm>
          <a:off x="1237523" y="2941856"/>
          <a:ext cx="2148817" cy="85952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2</a:t>
          </a:r>
        </a:p>
      </dsp:txBody>
      <dsp:txXfrm>
        <a:off x="1667287" y="2941856"/>
        <a:ext cx="1289290" cy="859527"/>
      </dsp:txXfrm>
    </dsp:sp>
    <dsp:sp modelId="{C0FEEEA7-CA55-1C4A-8824-E965A0A4F45B}">
      <dsp:nvSpPr>
        <dsp:cNvPr id="0" name=""/>
        <dsp:cNvSpPr/>
      </dsp:nvSpPr>
      <dsp:spPr>
        <a:xfrm>
          <a:off x="3106994" y="3014916"/>
          <a:ext cx="6160255" cy="713407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Things you can smell</a:t>
          </a:r>
        </a:p>
      </dsp:txBody>
      <dsp:txXfrm>
        <a:off x="3463698" y="3014916"/>
        <a:ext cx="5446848" cy="713407"/>
      </dsp:txXfrm>
    </dsp:sp>
    <dsp:sp modelId="{4F452AC1-3F8B-DD4D-8095-17AD178437B3}">
      <dsp:nvSpPr>
        <dsp:cNvPr id="0" name=""/>
        <dsp:cNvSpPr/>
      </dsp:nvSpPr>
      <dsp:spPr>
        <a:xfrm>
          <a:off x="1237523" y="3921717"/>
          <a:ext cx="2148817" cy="85952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1</a:t>
          </a:r>
        </a:p>
      </dsp:txBody>
      <dsp:txXfrm>
        <a:off x="1667287" y="3921717"/>
        <a:ext cx="1289290" cy="859527"/>
      </dsp:txXfrm>
    </dsp:sp>
    <dsp:sp modelId="{ED694CB7-9322-7C46-9F83-24FE6521CD80}">
      <dsp:nvSpPr>
        <dsp:cNvPr id="0" name=""/>
        <dsp:cNvSpPr/>
      </dsp:nvSpPr>
      <dsp:spPr>
        <a:xfrm>
          <a:off x="3106994" y="3994777"/>
          <a:ext cx="6160255" cy="713407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Thing you can taste</a:t>
          </a:r>
        </a:p>
      </dsp:txBody>
      <dsp:txXfrm>
        <a:off x="3463698" y="3994777"/>
        <a:ext cx="5446848" cy="7134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A8210-817D-4B62-9FD4-46BFE65E2753}">
      <dsp:nvSpPr>
        <dsp:cNvPr id="0" name=""/>
        <dsp:cNvSpPr/>
      </dsp:nvSpPr>
      <dsp:spPr>
        <a:xfrm>
          <a:off x="212335" y="265877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B3347-4967-49B9-9F0A-E9D10C848175}">
      <dsp:nvSpPr>
        <dsp:cNvPr id="0" name=""/>
        <dsp:cNvSpPr/>
      </dsp:nvSpPr>
      <dsp:spPr>
        <a:xfrm>
          <a:off x="492877" y="546420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B1DDB-990A-43CD-94BE-CA7A4BFC4655}">
      <dsp:nvSpPr>
        <dsp:cNvPr id="0" name=""/>
        <dsp:cNvSpPr/>
      </dsp:nvSpPr>
      <dsp:spPr>
        <a:xfrm>
          <a:off x="1834517" y="26587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Joyous activity</a:t>
          </a:r>
        </a:p>
      </dsp:txBody>
      <dsp:txXfrm>
        <a:off x="1834517" y="265877"/>
        <a:ext cx="3148942" cy="1335915"/>
      </dsp:txXfrm>
    </dsp:sp>
    <dsp:sp modelId="{3AC41902-7EAB-4A1D-BF11-8E6F0385D1BE}">
      <dsp:nvSpPr>
        <dsp:cNvPr id="0" name=""/>
        <dsp:cNvSpPr/>
      </dsp:nvSpPr>
      <dsp:spPr>
        <a:xfrm>
          <a:off x="5532139" y="265877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55AF3-E27D-45C2-BE22-540E6208846D}">
      <dsp:nvSpPr>
        <dsp:cNvPr id="0" name=""/>
        <dsp:cNvSpPr/>
      </dsp:nvSpPr>
      <dsp:spPr>
        <a:xfrm>
          <a:off x="5812681" y="546420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CE956-E05C-4A5F-B735-22869E32CA2C}">
      <dsp:nvSpPr>
        <dsp:cNvPr id="0" name=""/>
        <dsp:cNvSpPr/>
      </dsp:nvSpPr>
      <dsp:spPr>
        <a:xfrm>
          <a:off x="7154322" y="26587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Eat enough</a:t>
          </a:r>
        </a:p>
      </dsp:txBody>
      <dsp:txXfrm>
        <a:off x="7154322" y="265877"/>
        <a:ext cx="3148942" cy="1335915"/>
      </dsp:txXfrm>
    </dsp:sp>
    <dsp:sp modelId="{2C7902A1-0658-4815-92B5-079C1A13C4B9}">
      <dsp:nvSpPr>
        <dsp:cNvPr id="0" name=""/>
        <dsp:cNvSpPr/>
      </dsp:nvSpPr>
      <dsp:spPr>
        <a:xfrm>
          <a:off x="212335" y="2257949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EDB79-80F0-4D1F-A2ED-2B772BBD8FB5}">
      <dsp:nvSpPr>
        <dsp:cNvPr id="0" name=""/>
        <dsp:cNvSpPr/>
      </dsp:nvSpPr>
      <dsp:spPr>
        <a:xfrm>
          <a:off x="492877" y="2538491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E4D40-060B-4F7E-A289-6506673A543B}">
      <dsp:nvSpPr>
        <dsp:cNvPr id="0" name=""/>
        <dsp:cNvSpPr/>
      </dsp:nvSpPr>
      <dsp:spPr>
        <a:xfrm>
          <a:off x="1834517" y="225794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Move your body</a:t>
          </a:r>
        </a:p>
      </dsp:txBody>
      <dsp:txXfrm>
        <a:off x="1834517" y="2257949"/>
        <a:ext cx="3148942" cy="1335915"/>
      </dsp:txXfrm>
    </dsp:sp>
    <dsp:sp modelId="{66D25F99-DFD1-4E74-A25A-459936647E8B}">
      <dsp:nvSpPr>
        <dsp:cNvPr id="0" name=""/>
        <dsp:cNvSpPr/>
      </dsp:nvSpPr>
      <dsp:spPr>
        <a:xfrm>
          <a:off x="5532139" y="2257949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C64F5-740A-4A34-8804-5C78249EC1C4}">
      <dsp:nvSpPr>
        <dsp:cNvPr id="0" name=""/>
        <dsp:cNvSpPr/>
      </dsp:nvSpPr>
      <dsp:spPr>
        <a:xfrm>
          <a:off x="5812681" y="2538491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BA2FA-1076-4DC9-9CB8-0A94EDD1CB76}">
      <dsp:nvSpPr>
        <dsp:cNvPr id="0" name=""/>
        <dsp:cNvSpPr/>
      </dsp:nvSpPr>
      <dsp:spPr>
        <a:xfrm>
          <a:off x="7154322" y="225794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Prioritize sleep</a:t>
          </a:r>
        </a:p>
      </dsp:txBody>
      <dsp:txXfrm>
        <a:off x="7154322" y="2257949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85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0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03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25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5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82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2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2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62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75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63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5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jewishcamp.org/foundation-for-jewish-camp-messh-question-ban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20.png"/><Relationship Id="rId5" Type="http://schemas.openxmlformats.org/officeDocument/2006/relationships/diagramColors" Target="../diagrams/colors6.xml"/><Relationship Id="rId10" Type="http://schemas.openxmlformats.org/officeDocument/2006/relationships/image" Target="../media/image19.sv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C9E27-6071-BA58-514A-843C767D1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 fontScale="90000"/>
          </a:bodyPr>
          <a:lstStyle/>
          <a:p>
            <a:r>
              <a:rPr lang="en-US" dirty="0"/>
              <a:t>Anxiety at Camp: Staff and Camper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779EC-E8A3-0E28-6915-7F7A99041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 dirty="0"/>
              <a:t>Robbie Berg, MD</a:t>
            </a:r>
          </a:p>
          <a:p>
            <a:r>
              <a:rPr lang="en-US" dirty="0"/>
              <a:t>March 2</a:t>
            </a:r>
            <a:r>
              <a:rPr lang="en-US" baseline="30000" dirty="0"/>
              <a:t>nd</a:t>
            </a:r>
            <a:r>
              <a:rPr lang="en-US" dirty="0"/>
              <a:t>, 2023</a:t>
            </a:r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2484077D-D29C-687D-FF1C-A4EF1ED6A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5106"/>
            <a:ext cx="5850384" cy="4387788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88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10BC-6F81-266C-0A62-7EAF52D2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Planning for All Campers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818BE-238F-22F7-FE31-8EBF5F5D2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FJC resources for MESSH on camper forms!</a:t>
            </a:r>
          </a:p>
          <a:p>
            <a:r>
              <a:rPr lang="en-US" dirty="0">
                <a:hlinkClick r:id="rId2"/>
              </a:rPr>
              <a:t>https://jewishcamp.org/foundation-for-jewish-camp-messh-question-bank/</a:t>
            </a:r>
            <a:endParaRPr lang="en-US" dirty="0"/>
          </a:p>
          <a:p>
            <a:r>
              <a:rPr lang="en-US" dirty="0"/>
              <a:t>Identify strengths, challenge points</a:t>
            </a:r>
          </a:p>
          <a:p>
            <a:r>
              <a:rPr lang="en-US" dirty="0"/>
              <a:t>Focus on goals for the summer</a:t>
            </a:r>
          </a:p>
        </p:txBody>
      </p:sp>
    </p:spTree>
    <p:extLst>
      <p:ext uri="{BB962C8B-B14F-4D97-AF65-F5344CB8AC3E}">
        <p14:creationId xmlns:p14="http://schemas.microsoft.com/office/powerpoint/2010/main" val="131335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87BD8-C3E4-87AA-7B75-9EFD52F5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Anxiety Disorder Planning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6057A26-8426-8D46-1A44-B3A9F5ED9F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51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0EAAB5-D447-B112-06FD-F46205FC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you most concerned about with regards to staff anxiety this summer?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597D7-9225-945D-D2F3-A19E23C696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Could be re: staff’s own anxiety, or how staff handle camper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4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6C47-2CA0-78E5-A5C5-D51DEB81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5911-1378-8A90-7864-3DB127F9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modify FJC resource forms </a:t>
            </a:r>
          </a:p>
          <a:p>
            <a:r>
              <a:rPr lang="en-US" dirty="0"/>
              <a:t>Cannot ask directly about diagnoses etc.</a:t>
            </a:r>
          </a:p>
          <a:p>
            <a:r>
              <a:rPr lang="en-US" dirty="0"/>
              <a:t>Examples of questions you could ask:</a:t>
            </a:r>
          </a:p>
          <a:p>
            <a:pPr lvl="1"/>
            <a:r>
              <a:rPr lang="en-US" dirty="0"/>
              <a:t>What strengths do you have for your role?</a:t>
            </a:r>
          </a:p>
          <a:p>
            <a:pPr lvl="1"/>
            <a:r>
              <a:rPr lang="en-US" dirty="0"/>
              <a:t>What do think the hardest part of your role will be this summer?</a:t>
            </a:r>
          </a:p>
          <a:p>
            <a:pPr lvl="1"/>
            <a:r>
              <a:rPr lang="en-US" dirty="0"/>
              <a:t>What does it look like when you’re frustrated?</a:t>
            </a:r>
          </a:p>
          <a:p>
            <a:pPr lvl="1"/>
            <a:r>
              <a:rPr lang="en-US" dirty="0"/>
              <a:t>Would you like to speak to a supervisor / medical team member about a space for telehealth visits with a doctor/therapist during the summer?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1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E55C74-0F41-A3AD-D1DC-BA1CA730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 for Staff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2106F6-5C6A-2BE9-7CE4-21CA04D0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goals:</a:t>
            </a:r>
          </a:p>
          <a:p>
            <a:pPr lvl="1"/>
            <a:r>
              <a:rPr lang="en-US" dirty="0"/>
              <a:t>Keep campers safe</a:t>
            </a:r>
          </a:p>
          <a:p>
            <a:pPr lvl="1"/>
            <a:r>
              <a:rPr lang="en-US" dirty="0"/>
              <a:t>Promote belonging</a:t>
            </a:r>
          </a:p>
          <a:p>
            <a:pPr lvl="1"/>
            <a:r>
              <a:rPr lang="en-US" dirty="0"/>
              <a:t>Role model camp values</a:t>
            </a:r>
          </a:p>
          <a:p>
            <a:pPr lvl="1"/>
            <a:r>
              <a:rPr lang="en-US" dirty="0"/>
              <a:t>Have fun!</a:t>
            </a:r>
          </a:p>
          <a:p>
            <a:r>
              <a:rPr lang="en-US" dirty="0"/>
              <a:t>Impossible goals:</a:t>
            </a:r>
          </a:p>
          <a:p>
            <a:pPr lvl="1"/>
            <a:r>
              <a:rPr lang="en-US" dirty="0"/>
              <a:t>Curing children of disorders</a:t>
            </a:r>
          </a:p>
          <a:p>
            <a:pPr lvl="1"/>
            <a:r>
              <a:rPr lang="en-US" dirty="0"/>
              <a:t>Changing ingrained patterns of behavior</a:t>
            </a:r>
          </a:p>
          <a:p>
            <a:pPr lvl="1"/>
            <a:r>
              <a:rPr lang="en-US" dirty="0"/>
              <a:t>Altering personality traits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45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4AA4-8250-F833-0E92-9D601D2B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Staff Help Campers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1102F-2F88-2645-DF15-EA5FD13E0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Staff feels unprepared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2114DE-7DE6-101A-2006-F5520E6258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Comes to leadership / camper care with every small problem</a:t>
            </a:r>
          </a:p>
          <a:p>
            <a:r>
              <a:rPr lang="en-US" dirty="0"/>
              <a:t>Reinforces that the counselors don’t have skills to help</a:t>
            </a:r>
          </a:p>
          <a:p>
            <a:r>
              <a:rPr lang="en-US" dirty="0"/>
              <a:t>Overtaxes the camper care team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25F7E9-8C7E-64B5-3DEE-12361FEB2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Staff feels overconfident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1AEB76-08C8-2062-DD0C-69F630F5D4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Young staff may overshare/overstep boundaries</a:t>
            </a:r>
          </a:p>
          <a:p>
            <a:r>
              <a:rPr lang="en-US" dirty="0"/>
              <a:t>More serious issues go unreported</a:t>
            </a:r>
          </a:p>
          <a:p>
            <a:r>
              <a:rPr lang="en-US" dirty="0"/>
              <a:t>Staff are exhausted by dealing with too many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2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8DDE-E772-8A67-61C1-4222DD53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Can/Can’t Staff Handle?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3CE3-5DB2-176A-ED21-ED90B0FB8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Got This!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B4D1E-6350-6CF8-73B9-3925F1E29E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Nervousness about activities</a:t>
            </a:r>
          </a:p>
          <a:p>
            <a:r>
              <a:rPr lang="en-US" dirty="0"/>
              <a:t>Concerns about social interactions</a:t>
            </a:r>
          </a:p>
          <a:p>
            <a:r>
              <a:rPr lang="en-US" dirty="0"/>
              <a:t>Occasionally missing a meal</a:t>
            </a:r>
          </a:p>
          <a:p>
            <a:r>
              <a:rPr lang="en-US" dirty="0"/>
              <a:t>Concerns of teasing / bullying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C7A5A-A489-31DC-8583-686CA754C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Get Some Help!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07E96D-6680-F6C0-13CC-AD03B43159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Persistent refusal of activities</a:t>
            </a:r>
          </a:p>
          <a:p>
            <a:r>
              <a:rPr lang="en-US" dirty="0"/>
              <a:t>Inability to engage in any social situation</a:t>
            </a:r>
          </a:p>
          <a:p>
            <a:r>
              <a:rPr lang="en-US" dirty="0"/>
              <a:t>Consistently missing meals </a:t>
            </a:r>
          </a:p>
          <a:p>
            <a:r>
              <a:rPr lang="en-US" dirty="0"/>
              <a:t>Disclosure of 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8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44F3F-48E8-46E4-CD49-A21C32B0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9F94-AD25-67B3-F907-F62115BE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vs. Interested exercise</a:t>
            </a:r>
          </a:p>
          <a:p>
            <a:pPr lvl="1"/>
            <a:r>
              <a:rPr lang="en-US" dirty="0"/>
              <a:t>Pair up; one partner is “interested” and one is “interesting”</a:t>
            </a:r>
          </a:p>
          <a:p>
            <a:pPr lvl="1"/>
            <a:r>
              <a:rPr lang="en-US" dirty="0"/>
              <a:t>The interested partner can only ask questions about the interesting one and cannot talk about themselves. </a:t>
            </a:r>
          </a:p>
          <a:p>
            <a:pPr lvl="1"/>
            <a:r>
              <a:rPr lang="en-US" dirty="0"/>
              <a:t>After 3 minutes, try switching.</a:t>
            </a:r>
          </a:p>
          <a:p>
            <a:pPr lvl="1"/>
            <a:r>
              <a:rPr lang="en-US" dirty="0"/>
              <a:t>Debrief: what was difficult about this? Was it hard to not talk about yourself? Was it hard to not </a:t>
            </a:r>
          </a:p>
          <a:p>
            <a:r>
              <a:rPr lang="en-US" dirty="0"/>
              <a:t>Generally – staff is interested, campers are interesting</a:t>
            </a:r>
          </a:p>
          <a:p>
            <a:pPr lvl="1"/>
            <a:r>
              <a:rPr lang="en-US" dirty="0"/>
              <a:t>Goal: 80%-20% in conversations</a:t>
            </a:r>
          </a:p>
        </p:txBody>
      </p:sp>
    </p:spTree>
    <p:extLst>
      <p:ext uri="{BB962C8B-B14F-4D97-AF65-F5344CB8AC3E}">
        <p14:creationId xmlns:p14="http://schemas.microsoft.com/office/powerpoint/2010/main" val="1588990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A73D6-BCCD-AC9B-16C6-565620E6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98900-377B-DED8-A2E6-E0D018B96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Tips for the moments of stress!</a:t>
            </a:r>
          </a:p>
        </p:txBody>
      </p:sp>
    </p:spTree>
    <p:extLst>
      <p:ext uri="{BB962C8B-B14F-4D97-AF65-F5344CB8AC3E}">
        <p14:creationId xmlns:p14="http://schemas.microsoft.com/office/powerpoint/2010/main" val="382420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608E-668A-913E-A358-2717EBFC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Management – Cool Off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2D0F025-32BF-9657-E414-2DF3A69B3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8605"/>
              </p:ext>
            </p:extLst>
          </p:nvPr>
        </p:nvGraphicFramePr>
        <p:xfrm>
          <a:off x="63661" y="1690688"/>
          <a:ext cx="12064678" cy="393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phic 7" descr="Snowflake outline">
            <a:extLst>
              <a:ext uri="{FF2B5EF4-FFF2-40B4-BE49-F238E27FC236}">
                <a16:creationId xmlns:a16="http://schemas.microsoft.com/office/drawing/2014/main" id="{ABC9222E-1B0F-D727-688A-441116215C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7376" y="1845356"/>
            <a:ext cx="1476376" cy="1476376"/>
          </a:xfrm>
          <a:prstGeom prst="rect">
            <a:avLst/>
          </a:prstGeom>
        </p:spPr>
      </p:pic>
      <p:pic>
        <p:nvPicPr>
          <p:cNvPr id="9" name="Graphic 8" descr="Run outline">
            <a:extLst>
              <a:ext uri="{FF2B5EF4-FFF2-40B4-BE49-F238E27FC236}">
                <a16:creationId xmlns:a16="http://schemas.microsoft.com/office/drawing/2014/main" id="{16147337-4E0F-133C-39F5-DAA2462F6C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60650" y="2059999"/>
            <a:ext cx="1100143" cy="1100143"/>
          </a:xfrm>
          <a:prstGeom prst="rect">
            <a:avLst/>
          </a:prstGeom>
        </p:spPr>
      </p:pic>
      <p:pic>
        <p:nvPicPr>
          <p:cNvPr id="10" name="Graphic 9" descr="Lungs outline">
            <a:extLst>
              <a:ext uri="{FF2B5EF4-FFF2-40B4-BE49-F238E27FC236}">
                <a16:creationId xmlns:a16="http://schemas.microsoft.com/office/drawing/2014/main" id="{EAAD495C-A9B0-8B81-C79F-C40FB8AA7C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96487" y="2002518"/>
            <a:ext cx="1100142" cy="1100142"/>
          </a:xfrm>
          <a:prstGeom prst="rect">
            <a:avLst/>
          </a:prstGeom>
        </p:spPr>
      </p:pic>
      <p:pic>
        <p:nvPicPr>
          <p:cNvPr id="11" name="Graphic 10" descr="Muscular arm outline">
            <a:extLst>
              <a:ext uri="{FF2B5EF4-FFF2-40B4-BE49-F238E27FC236}">
                <a16:creationId xmlns:a16="http://schemas.microsoft.com/office/drawing/2014/main" id="{2CD57604-FA81-DF69-9D14-A9BDA2BD342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232864" y="1943203"/>
            <a:ext cx="1100142" cy="110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3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CDB2-C5D0-351B-7BE9-3B4B0B0B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B9718-5150-21C8-2847-107A7F0CF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 101</a:t>
            </a:r>
          </a:p>
          <a:p>
            <a:r>
              <a:rPr lang="en-US" dirty="0"/>
              <a:t>Preparing for the summer</a:t>
            </a:r>
          </a:p>
          <a:p>
            <a:r>
              <a:rPr lang="en-US" dirty="0"/>
              <a:t>Tips for staff working with campers</a:t>
            </a:r>
          </a:p>
          <a:p>
            <a:r>
              <a:rPr lang="en-US" dirty="0"/>
              <a:t>Dealing with anxiety at camp (campers and staff)</a:t>
            </a:r>
          </a:p>
          <a:p>
            <a:r>
              <a:rPr lang="en-US" dirty="0"/>
              <a:t>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23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498C-FB88-B681-90B2-9CCD88B9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Management – Grounding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2D27B4-6AF8-3A92-8B35-AF449948B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77719"/>
              </p:ext>
            </p:extLst>
          </p:nvPr>
        </p:nvGraphicFramePr>
        <p:xfrm>
          <a:off x="838200" y="1825625"/>
          <a:ext cx="10515600" cy="478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404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97F1-CE64-D968-B4BC-5D3041C8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Management –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C97F-B012-E6BC-4A79-2541CD42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beneficial for campers to cool down in a quieter space</a:t>
            </a:r>
          </a:p>
          <a:p>
            <a:endParaRPr lang="en-US" dirty="0"/>
          </a:p>
          <a:p>
            <a:r>
              <a:rPr lang="en-US" dirty="0"/>
              <a:t>Consider physical symptoms:</a:t>
            </a:r>
          </a:p>
          <a:p>
            <a:pPr lvl="1"/>
            <a:r>
              <a:rPr lang="en-US" dirty="0"/>
              <a:t>Hungry?</a:t>
            </a:r>
          </a:p>
          <a:p>
            <a:pPr lvl="1"/>
            <a:r>
              <a:rPr lang="en-US" dirty="0"/>
              <a:t>Tired?</a:t>
            </a:r>
          </a:p>
          <a:p>
            <a:pPr lvl="1"/>
            <a:r>
              <a:rPr lang="en-US" dirty="0"/>
              <a:t>Dehydrated?</a:t>
            </a:r>
          </a:p>
          <a:p>
            <a:pPr lvl="1"/>
            <a:r>
              <a:rPr lang="en-US" dirty="0"/>
              <a:t>Camp crud?</a:t>
            </a:r>
          </a:p>
        </p:txBody>
      </p:sp>
    </p:spTree>
    <p:extLst>
      <p:ext uri="{BB962C8B-B14F-4D97-AF65-F5344CB8AC3E}">
        <p14:creationId xmlns:p14="http://schemas.microsoft.com/office/powerpoint/2010/main" val="983453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B7D0-2D78-041C-C7C9-EE80CE1D0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Management – Panic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1CC8-61A1-875D-D9DD-30ED7CE0A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safe environment</a:t>
            </a:r>
          </a:p>
          <a:p>
            <a:r>
              <a:rPr lang="en-US" dirty="0"/>
              <a:t>Distance other people</a:t>
            </a:r>
          </a:p>
          <a:p>
            <a:r>
              <a:rPr lang="en-US" dirty="0"/>
              <a:t>Reinforce that this will pass</a:t>
            </a:r>
          </a:p>
          <a:p>
            <a:r>
              <a:rPr lang="en-US" dirty="0"/>
              <a:t>Deep breaths</a:t>
            </a:r>
          </a:p>
          <a:p>
            <a:r>
              <a:rPr lang="en-US" dirty="0"/>
              <a:t>Grounding exercise</a:t>
            </a:r>
          </a:p>
          <a:p>
            <a:r>
              <a:rPr lang="en-US" dirty="0"/>
              <a:t>Cold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36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177D-E6D4-C935-F749-7952216F4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for Camp Staff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B506F5-2BF7-81B9-7053-4D018CDCA7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017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AC7D-0BBB-35D5-BF26-B3E90A97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Talking About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26EF8-81AF-28A0-3077-26013633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Try NOT to minimize the fear  (“It’s not so bad! This isn’t a big deal!” etc.)</a:t>
            </a:r>
          </a:p>
          <a:p>
            <a:r>
              <a:rPr lang="en-US" dirty="0"/>
              <a:t>Validate the challenge (“You’re right – this is scary! We can get through this together.”)</a:t>
            </a:r>
          </a:p>
          <a:p>
            <a:r>
              <a:rPr lang="en-US" dirty="0"/>
              <a:t>Set time limits for anxiety (“Let’s feel our feelings for five minutes and then rejoin the group!)</a:t>
            </a:r>
          </a:p>
          <a:p>
            <a:pPr lvl="1"/>
            <a:r>
              <a:rPr lang="en-US" dirty="0"/>
              <a:t>Each successive event the time limit can decrease</a:t>
            </a:r>
          </a:p>
          <a:p>
            <a:r>
              <a:rPr lang="en-US" dirty="0"/>
              <a:t>Reward hard work (“Wow, that was really tough, and you made it through!”)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9612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9FCC-A186-AD83-ADA9-0AB01865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Thoughts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BC7B-5B78-8238-F798-C2DF19B5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 is normal and common!</a:t>
            </a:r>
          </a:p>
          <a:p>
            <a:r>
              <a:rPr lang="en-US" dirty="0"/>
              <a:t>Camp is a perfect place to conquer fears</a:t>
            </a:r>
          </a:p>
          <a:p>
            <a:r>
              <a:rPr lang="en-US" dirty="0"/>
              <a:t>Camp is not a place to cure Anxiety disorders</a:t>
            </a:r>
          </a:p>
          <a:p>
            <a:r>
              <a:rPr lang="en-US" dirty="0"/>
              <a:t>Staff and Campers with Anxiety disorders </a:t>
            </a:r>
            <a:r>
              <a:rPr lang="en-US" b="1" dirty="0"/>
              <a:t>can have a wonderful time at camp</a:t>
            </a:r>
          </a:p>
        </p:txBody>
      </p:sp>
    </p:spTree>
    <p:extLst>
      <p:ext uri="{BB962C8B-B14F-4D97-AF65-F5344CB8AC3E}">
        <p14:creationId xmlns:p14="http://schemas.microsoft.com/office/powerpoint/2010/main" val="361324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84D1-13D3-B83E-0CDD-BBCF0E09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101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CFFAC8B-7A93-4AAF-8946-C6F2AF936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79053"/>
              </p:ext>
            </p:extLst>
          </p:nvPr>
        </p:nvGraphicFramePr>
        <p:xfrm>
          <a:off x="0" y="1273215"/>
          <a:ext cx="12192000" cy="4790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E5A870C-2350-D443-82A3-33A7D102BD86}"/>
              </a:ext>
            </a:extLst>
          </p:cNvPr>
          <p:cNvSpPr txBox="1"/>
          <p:nvPr/>
        </p:nvSpPr>
        <p:spPr>
          <a:xfrm>
            <a:off x="5163571" y="2844225"/>
            <a:ext cx="166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Anxiety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FE8524-4010-3056-ABC8-AEE2C46EB28F}"/>
              </a:ext>
            </a:extLst>
          </p:cNvPr>
          <p:cNvSpPr txBox="1"/>
          <p:nvPr/>
        </p:nvSpPr>
        <p:spPr>
          <a:xfrm>
            <a:off x="3057046" y="2865680"/>
            <a:ext cx="141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Worry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7A7665-4737-570B-F7F0-AC8212308BF6}"/>
              </a:ext>
            </a:extLst>
          </p:cNvPr>
          <p:cNvSpPr txBox="1"/>
          <p:nvPr/>
        </p:nvSpPr>
        <p:spPr>
          <a:xfrm>
            <a:off x="7464738" y="2866692"/>
            <a:ext cx="141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Stress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4" name="Graphic 13" descr="Brain in head outline">
            <a:extLst>
              <a:ext uri="{FF2B5EF4-FFF2-40B4-BE49-F238E27FC236}">
                <a16:creationId xmlns:a16="http://schemas.microsoft.com/office/drawing/2014/main" id="{EC5319C7-FAA0-312D-4DB4-ACD0A8B890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84915" y="3450455"/>
            <a:ext cx="1412931" cy="1412931"/>
          </a:xfrm>
          <a:prstGeom prst="rect">
            <a:avLst/>
          </a:prstGeom>
        </p:spPr>
      </p:pic>
      <p:pic>
        <p:nvPicPr>
          <p:cNvPr id="15" name="Graphic 14" descr="Heart organ outline">
            <a:extLst>
              <a:ext uri="{FF2B5EF4-FFF2-40B4-BE49-F238E27FC236}">
                <a16:creationId xmlns:a16="http://schemas.microsoft.com/office/drawing/2014/main" id="{8438F3ED-3416-408A-EE55-8DC78CFE0A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60963" y="3538224"/>
            <a:ext cx="1412931" cy="1412931"/>
          </a:xfrm>
          <a:prstGeom prst="rect">
            <a:avLst/>
          </a:prstGeom>
        </p:spPr>
      </p:pic>
      <p:pic>
        <p:nvPicPr>
          <p:cNvPr id="16" name="Graphic 15" descr="Confused face outline with solid fill">
            <a:extLst>
              <a:ext uri="{FF2B5EF4-FFF2-40B4-BE49-F238E27FC236}">
                <a16:creationId xmlns:a16="http://schemas.microsoft.com/office/drawing/2014/main" id="{906ABCCA-B640-D4B2-5F4D-309EA13D6F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88761" y="3525328"/>
            <a:ext cx="1412931" cy="14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8724-B2D0-D7B8-DB28-63C31D84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101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BC641-7D40-F221-45B0-9B9682C95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 anxiety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61328C-6AB8-EAF4-66BF-F0D08ED55B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Serves a purpose</a:t>
            </a:r>
          </a:p>
          <a:p>
            <a:r>
              <a:rPr lang="en-US" dirty="0"/>
              <a:t>Person can function</a:t>
            </a:r>
          </a:p>
          <a:p>
            <a:r>
              <a:rPr lang="en-US" dirty="0"/>
              <a:t>Specific to certain situations</a:t>
            </a:r>
          </a:p>
          <a:p>
            <a:r>
              <a:rPr lang="en-US" dirty="0"/>
              <a:t>Typically doesn’t radically change behavior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78500B-15AA-D16C-23F7-06333AD6E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Anxiety disorder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9B93A2-514A-9155-51D1-D8FBDCA3D0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More than expected</a:t>
            </a:r>
          </a:p>
          <a:p>
            <a:r>
              <a:rPr lang="en-US" dirty="0"/>
              <a:t>Unable to function</a:t>
            </a:r>
          </a:p>
          <a:p>
            <a:r>
              <a:rPr lang="en-US" dirty="0"/>
              <a:t>May be generalized</a:t>
            </a:r>
          </a:p>
          <a:p>
            <a:r>
              <a:rPr lang="en-US" dirty="0"/>
              <a:t>Reinforced avoidant behaviors</a:t>
            </a:r>
          </a:p>
        </p:txBody>
      </p:sp>
    </p:spTree>
    <p:extLst>
      <p:ext uri="{BB962C8B-B14F-4D97-AF65-F5344CB8AC3E}">
        <p14:creationId xmlns:p14="http://schemas.microsoft.com/office/powerpoint/2010/main" val="390214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861D0A-DC47-A4C3-79B0-4B9FBBDB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Disorders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E4C282-7E91-055A-053E-A399B856C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Generalized anxiety disorder – excessive worries / “what if” in multiple domains</a:t>
            </a:r>
          </a:p>
          <a:p>
            <a:r>
              <a:rPr lang="en-US" dirty="0"/>
              <a:t>Obsessive compulsive disorder – intrusive thoughts with specific rituals </a:t>
            </a:r>
          </a:p>
          <a:p>
            <a:r>
              <a:rPr lang="en-US" dirty="0"/>
              <a:t>Panic disorder – panic attacks (heart racing, difficulty breathing, disabling sense of doom) with fear of future attacks</a:t>
            </a:r>
          </a:p>
          <a:p>
            <a:r>
              <a:rPr lang="en-US" dirty="0"/>
              <a:t>Social phobia / social anxiety disorder – significant, disabling anxiety specifically in the realm of social interactions</a:t>
            </a:r>
          </a:p>
          <a:p>
            <a:r>
              <a:rPr lang="en-US" dirty="0"/>
              <a:t>Selective mutism – child only speaks in certain settings (usually related to social anxiety)</a:t>
            </a:r>
          </a:p>
          <a:p>
            <a:r>
              <a:rPr lang="en-US" dirty="0" err="1"/>
              <a:t>Trichitillomania</a:t>
            </a:r>
            <a:r>
              <a:rPr lang="en-US" dirty="0"/>
              <a:t> – pulling of hair (usually as a result of anxiety)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8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80A6-BFB3-6259-ED3A-B30A1219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2683C1-3396-9ACA-FB5A-0D62EF918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846507"/>
              </p:ext>
            </p:extLst>
          </p:nvPr>
        </p:nvGraphicFramePr>
        <p:xfrm>
          <a:off x="0" y="912812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40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80A6-BFB3-6259-ED3A-B30A1219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65125"/>
            <a:ext cx="10515600" cy="1325563"/>
          </a:xfrm>
        </p:spPr>
        <p:txBody>
          <a:bodyPr/>
          <a:lstStyle/>
          <a:p>
            <a:r>
              <a:rPr lang="en-US" dirty="0"/>
              <a:t>Anxiety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2683C1-3396-9ACA-FB5A-0D62EF918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078676"/>
              </p:ext>
            </p:extLst>
          </p:nvPr>
        </p:nvGraphicFramePr>
        <p:xfrm>
          <a:off x="0" y="912812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B69D82E-8216-CBBD-377C-CE161E56ACD8}"/>
              </a:ext>
            </a:extLst>
          </p:cNvPr>
          <p:cNvSpPr/>
          <p:nvPr/>
        </p:nvSpPr>
        <p:spPr>
          <a:xfrm>
            <a:off x="8171727" y="740780"/>
            <a:ext cx="2801073" cy="153943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Anxiety reduction strategies</a:t>
            </a:r>
          </a:p>
          <a:p>
            <a:pPr algn="ctr"/>
            <a:r>
              <a:rPr lang="en-US" dirty="0"/>
              <a:t>Encouragement</a:t>
            </a:r>
          </a:p>
          <a:p>
            <a:pPr algn="ctr"/>
            <a:r>
              <a:rPr lang="en-US" dirty="0"/>
              <a:t>Moment of courage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44D65E70-F5FC-C471-25DD-31B758F25D8E}"/>
              </a:ext>
            </a:extLst>
          </p:cNvPr>
          <p:cNvSpPr/>
          <p:nvPr/>
        </p:nvSpPr>
        <p:spPr>
          <a:xfrm rot="18938079">
            <a:off x="6771190" y="1597306"/>
            <a:ext cx="1250066" cy="47456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8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80A6-BFB3-6259-ED3A-B30A1219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2683C1-3396-9ACA-FB5A-0D62EF918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472474"/>
              </p:ext>
            </p:extLst>
          </p:nvPr>
        </p:nvGraphicFramePr>
        <p:xfrm>
          <a:off x="0" y="912812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B69D82E-8216-CBBD-377C-CE161E56ACD8}"/>
              </a:ext>
            </a:extLst>
          </p:cNvPr>
          <p:cNvSpPr/>
          <p:nvPr/>
        </p:nvSpPr>
        <p:spPr>
          <a:xfrm>
            <a:off x="8171727" y="740780"/>
            <a:ext cx="2801073" cy="153943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Anxiety reduction strategies</a:t>
            </a:r>
          </a:p>
          <a:p>
            <a:pPr algn="ctr"/>
            <a:r>
              <a:rPr lang="en-US" dirty="0"/>
              <a:t>Encouragement</a:t>
            </a:r>
          </a:p>
          <a:p>
            <a:pPr algn="ctr"/>
            <a:r>
              <a:rPr lang="en-US" dirty="0"/>
              <a:t>Moment of courage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44D65E70-F5FC-C471-25DD-31B758F25D8E}"/>
              </a:ext>
            </a:extLst>
          </p:cNvPr>
          <p:cNvSpPr/>
          <p:nvPr/>
        </p:nvSpPr>
        <p:spPr>
          <a:xfrm rot="18938079">
            <a:off x="6771190" y="1597306"/>
            <a:ext cx="1250066" cy="47456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6B0E3-D5D3-3CC3-68B9-5D510940360E}"/>
              </a:ext>
            </a:extLst>
          </p:cNvPr>
          <p:cNvSpPr/>
          <p:nvPr/>
        </p:nvSpPr>
        <p:spPr>
          <a:xfrm>
            <a:off x="8171727" y="4405754"/>
            <a:ext cx="2801073" cy="153943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Reinforcement</a:t>
            </a:r>
          </a:p>
          <a:p>
            <a:pPr algn="ctr"/>
            <a:r>
              <a:rPr lang="en-US" dirty="0"/>
              <a:t>Validation of difficulty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EFF2AED0-5D19-7963-AF87-7307E1E0FA82}"/>
              </a:ext>
            </a:extLst>
          </p:cNvPr>
          <p:cNvSpPr/>
          <p:nvPr/>
        </p:nvSpPr>
        <p:spPr>
          <a:xfrm rot="2700000">
            <a:off x="6771190" y="4938189"/>
            <a:ext cx="1250066" cy="47456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B28D-25C1-92FE-14DF-E81CFD6E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the Summer</a:t>
            </a:r>
          </a:p>
        </p:txBody>
      </p:sp>
    </p:spTree>
    <p:extLst>
      <p:ext uri="{BB962C8B-B14F-4D97-AF65-F5344CB8AC3E}">
        <p14:creationId xmlns:p14="http://schemas.microsoft.com/office/powerpoint/2010/main" val="247569355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06EB157F52CF4BB9AC8CD896E1781B" ma:contentTypeVersion="18" ma:contentTypeDescription="Create a new document." ma:contentTypeScope="" ma:versionID="7bf17413e58b8699693986ed8dcd419f">
  <xsd:schema xmlns:xsd="http://www.w3.org/2001/XMLSchema" xmlns:xs="http://www.w3.org/2001/XMLSchema" xmlns:p="http://schemas.microsoft.com/office/2006/metadata/properties" xmlns:ns1="http://schemas.microsoft.com/sharepoint/v3" xmlns:ns2="a4264fce-c469-43d2-8a53-b19dadb2801e" xmlns:ns3="2331bca4-b453-4d62-aae4-452885921c56" targetNamespace="http://schemas.microsoft.com/office/2006/metadata/properties" ma:root="true" ma:fieldsID="70ea708526b69ce07f162bbad8d1ff87" ns1:_="" ns2:_="" ns3:_="">
    <xsd:import namespace="http://schemas.microsoft.com/sharepoint/v3"/>
    <xsd:import namespace="a4264fce-c469-43d2-8a53-b19dadb2801e"/>
    <xsd:import namespace="2331bca4-b453-4d62-aae4-452885921c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64fce-c469-43d2-8a53-b19dadb28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0cfb24f-1f41-4dc1-be31-1d7fe5d09c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1bca4-b453-4d62-aae4-452885921c5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16e43b4-17d6-4f08-9c88-a5cff2df0b1c}" ma:internalName="TaxCatchAll" ma:showField="CatchAllData" ma:web="2331bca4-b453-4d62-aae4-452885921c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2331bca4-b453-4d62-aae4-452885921c56" xsi:nil="true"/>
    <lcf76f155ced4ddcb4097134ff3c332f xmlns="a4264fce-c469-43d2-8a53-b19dadb2801e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2510F3-148A-47F8-931A-0ADE6BC600D4}"/>
</file>

<file path=customXml/itemProps2.xml><?xml version="1.0" encoding="utf-8"?>
<ds:datastoreItem xmlns:ds="http://schemas.openxmlformats.org/officeDocument/2006/customXml" ds:itemID="{F3F60A7E-BD7E-4D26-A91A-053D8564671B}"/>
</file>

<file path=customXml/itemProps3.xml><?xml version="1.0" encoding="utf-8"?>
<ds:datastoreItem xmlns:ds="http://schemas.openxmlformats.org/officeDocument/2006/customXml" ds:itemID="{F58C2C9F-1EC0-4EF5-9AB9-F241588188FC}"/>
</file>

<file path=docProps/app.xml><?xml version="1.0" encoding="utf-8"?>
<Properties xmlns="http://schemas.openxmlformats.org/officeDocument/2006/extended-properties" xmlns:vt="http://schemas.openxmlformats.org/officeDocument/2006/docPropsVTypes">
  <TotalTime>4199</TotalTime>
  <Words>918</Words>
  <Application>Microsoft Office PowerPoint</Application>
  <PresentationFormat>Widescreen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Avenir Next LT Pro</vt:lpstr>
      <vt:lpstr>Calibri</vt:lpstr>
      <vt:lpstr>Tw Cen MT</vt:lpstr>
      <vt:lpstr>ShapesVTI</vt:lpstr>
      <vt:lpstr>Anxiety at Camp: Staff and Camper Issues</vt:lpstr>
      <vt:lpstr>Outline</vt:lpstr>
      <vt:lpstr>Anxiety 101</vt:lpstr>
      <vt:lpstr>Anxiety 101</vt:lpstr>
      <vt:lpstr>Anxiety Disorders</vt:lpstr>
      <vt:lpstr>Anxiety Cycle</vt:lpstr>
      <vt:lpstr>Anxiety Cycle</vt:lpstr>
      <vt:lpstr>Anxiety Cycle</vt:lpstr>
      <vt:lpstr>Planning for the Summer</vt:lpstr>
      <vt:lpstr>General Planning for All Campers</vt:lpstr>
      <vt:lpstr>Anxiety Disorder Planning</vt:lpstr>
      <vt:lpstr>What are you most concerned about with regards to staff anxiety this summer?</vt:lpstr>
      <vt:lpstr>Staff Anxiety</vt:lpstr>
      <vt:lpstr>General Guidelines for Staff</vt:lpstr>
      <vt:lpstr>Helping Staff Help Campers</vt:lpstr>
      <vt:lpstr>What Can/Can’t Staff Handle?</vt:lpstr>
      <vt:lpstr>Staff Training</vt:lpstr>
      <vt:lpstr>Anxiety Management</vt:lpstr>
      <vt:lpstr>Anxiety Management – Cool Off</vt:lpstr>
      <vt:lpstr>Anxiety Management – Grounding</vt:lpstr>
      <vt:lpstr>Anxiety Management – Environment</vt:lpstr>
      <vt:lpstr>Anxiety Management – Panic Attacks</vt:lpstr>
      <vt:lpstr>Wellness for Camp Staff</vt:lpstr>
      <vt:lpstr>Tips for Talking About Anxiety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at Camp: Staff and Camper Issues</dc:title>
  <dc:creator>Robert Berg</dc:creator>
  <cp:lastModifiedBy>Jill Goldstein Smith</cp:lastModifiedBy>
  <cp:revision>13</cp:revision>
  <dcterms:created xsi:type="dcterms:W3CDTF">2023-02-27T18:11:24Z</dcterms:created>
  <dcterms:modified xsi:type="dcterms:W3CDTF">2023-03-02T19:26:55Z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0x0101005806EB157F52CF4BB9AC8CD896E1781B</vt:lpwstr>
  </property>
</Properties>
</file>