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0954-30B1-4112-B890-C9375229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45D5E-74C3-44C1-AA8E-447487F71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8F908-33AB-4A83-ADB3-38720C60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5917A-E105-46C0-891A-9EEE7F59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3C0E-BA81-4BA4-A7BB-6A6CB69B7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9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6AF9-7C3F-44F5-8C68-7FEDFE4C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BBEAF-D53B-4EA1-B4BF-EFC77E5E3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05E2A-C471-482F-A2B1-785FD4F56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94C47-5144-40E8-BA52-785A99856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301D-15E4-49F7-8A31-40A8365E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6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E473FF-CB58-4095-8E3A-64A3CAD5E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29E9F-C450-4584-83AE-7D3701A86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E3245-9D4E-4811-8D01-23224C86A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EA4DF-4ECA-40CC-80C6-3385C556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0C903-CFC2-48FC-B344-7CAD0FF4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B8A7C-E0BE-4D86-ACA2-9B217FD8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A0BDB-D01C-4A09-BA9D-CB1796A16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0FC84-AE21-4730-8F85-812915CA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C2FA-8539-401D-94EA-52C931ED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59C86-579E-42AE-A790-87CD5AC9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A6DD-2AD3-44AE-837B-CC21708DB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3787F-33EE-466A-86CB-B17AEF6DD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3F406-682B-433E-8FF6-25DBD6E6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F8696-32A6-4125-8902-4CF27449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5BADE-83E2-48A3-8E8F-76E9336C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E0839-10BB-4524-A629-4C3B4CD7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14C3-995C-4213-973A-452946B57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4C86F-3176-4EC3-A6CC-2B19F321E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7446F-5888-4754-8698-B16C01B0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98525-79EA-4E81-928B-830AB171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6E54B-3E20-40F4-BE5C-E63E2AD8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00388-3B79-4DA2-B756-22298B9C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2BD7A-77C3-4BD4-83AA-A806C0B83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D55F8-C899-43B0-8364-2CCA11152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97E10F-67C1-49FF-8823-46BAE16FB9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B6AE9-6FAC-496C-A767-262E6C3FE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4CE21-9B9F-4DB2-ABBA-327DF25F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1E9B8-076A-4E87-A1E2-2FE5BC92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E6E382-20E7-4138-8FFA-A37B2EC8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0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97067-DEB1-41DF-B5EA-78DCC56D9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6C7DB-902B-41CB-BE31-6C448E9A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C2479-9971-4852-9B5A-693EFEDC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0EE2F-7FAD-4F5F-A8C6-B12D2804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29D7C6-5FCE-4A33-82D2-F069562C4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C078C-FA45-4CA0-8903-F31E97D4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4B6EEA-820D-4EE2-A884-04A43663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6050-E5C9-4C7D-9CF5-224A280A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541EC-F8DF-4BF0-B7E1-62A384AB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41ECC-1C69-48A6-90E9-50313C065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AD1B16-25FC-41C5-9E00-D92D15AA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70209-38E3-4FD6-8280-CAAC9844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D0F25-DB8B-4F0C-944E-CFEEBB8E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4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A1F5-A5FF-4466-90D1-896EE3D3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25CE0-2D73-49C8-8359-D4264118F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F65CEB-BF77-4123-81BF-170126FF9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92801-C9ED-4F72-88C2-4DDC24A0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84729-4A75-4283-944B-B0135CC6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8C67A-569B-4B70-9B94-73375DAF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8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05C20-18E4-4FED-A2D7-0C8D1A93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831F3-858D-408C-9A08-379DE72CC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D9E84-89A0-48F1-815B-D8BCEE9E0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6FFC-243D-428A-AE46-9270DC4C899B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5F354-F3F6-48CE-87C8-5927A57F11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0B9AB-2E08-4B66-8C5D-580084B3B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6DA1E-351F-4F71-A0DF-8D36CDBE7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6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venn diagram&#10;&#10;Description automatically generated">
            <a:extLst>
              <a:ext uri="{FF2B5EF4-FFF2-40B4-BE49-F238E27FC236}">
                <a16:creationId xmlns:a16="http://schemas.microsoft.com/office/drawing/2014/main" id="{FED63C69-4623-471C-B838-F05F47F93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3"/>
          <a:stretch/>
        </p:blipFill>
        <p:spPr>
          <a:xfrm>
            <a:off x="176688" y="0"/>
            <a:ext cx="118386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8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35618D2-5C45-47D4-9BEB-8BBDB9E41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" y="-76200"/>
            <a:ext cx="12190095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F4072B-03F4-48C5-83EF-591AC508CEA4}"/>
              </a:ext>
            </a:extLst>
          </p:cNvPr>
          <p:cNvSpPr/>
          <p:nvPr/>
        </p:nvSpPr>
        <p:spPr>
          <a:xfrm>
            <a:off x="788276" y="1460938"/>
            <a:ext cx="3342290" cy="234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FFCDD6-0615-494C-B71D-65CB2E14BAD1}"/>
              </a:ext>
            </a:extLst>
          </p:cNvPr>
          <p:cNvSpPr/>
          <p:nvPr/>
        </p:nvSpPr>
        <p:spPr>
          <a:xfrm>
            <a:off x="762526" y="4072757"/>
            <a:ext cx="3342290" cy="234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2E508D-0104-4C7C-B038-73B5BF1E8BD9}"/>
              </a:ext>
            </a:extLst>
          </p:cNvPr>
          <p:cNvSpPr/>
          <p:nvPr/>
        </p:nvSpPr>
        <p:spPr>
          <a:xfrm>
            <a:off x="4476005" y="1460937"/>
            <a:ext cx="3342290" cy="234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CBB690-AFF9-4053-BA4C-A6836723E1C4}"/>
              </a:ext>
            </a:extLst>
          </p:cNvPr>
          <p:cNvSpPr/>
          <p:nvPr/>
        </p:nvSpPr>
        <p:spPr>
          <a:xfrm>
            <a:off x="7970695" y="1460938"/>
            <a:ext cx="3342290" cy="234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D043E9-BED4-4B19-A286-3B64497267D9}"/>
              </a:ext>
            </a:extLst>
          </p:cNvPr>
          <p:cNvSpPr/>
          <p:nvPr/>
        </p:nvSpPr>
        <p:spPr>
          <a:xfrm>
            <a:off x="4282965" y="4072758"/>
            <a:ext cx="3535329" cy="234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D9741F-6FB7-463D-8841-5B5DC6C02171}"/>
              </a:ext>
            </a:extLst>
          </p:cNvPr>
          <p:cNvSpPr/>
          <p:nvPr/>
        </p:nvSpPr>
        <p:spPr>
          <a:xfrm>
            <a:off x="7981556" y="3957145"/>
            <a:ext cx="3550044" cy="234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9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abinet, indoor, wall&#10;&#10;Description automatically generated">
            <a:extLst>
              <a:ext uri="{FF2B5EF4-FFF2-40B4-BE49-F238E27FC236}">
                <a16:creationId xmlns:a16="http://schemas.microsoft.com/office/drawing/2014/main" id="{03E5B058-0810-4BC0-B56A-03D4DDA5E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59" y="13138"/>
            <a:ext cx="9126482" cy="6844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0556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7166FECF-4CD2-49A4-A882-4380D693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793" y="1944970"/>
            <a:ext cx="1999816" cy="2968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C60DD965-E2B7-4541-A191-57486FA8C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5" y="254000"/>
            <a:ext cx="9725225" cy="635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4658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Arielle Feit</dc:creator>
  <cp:lastModifiedBy>Arielle Feit</cp:lastModifiedBy>
  <cp:revision>1</cp:revision>
  <dcterms:created xsi:type="dcterms:W3CDTF">2022-03-29T05:21:59Z</dcterms:created>
  <dcterms:modified xsi:type="dcterms:W3CDTF">2022-03-29T05:29:08Z</dcterms:modified>
</cp:coreProperties>
</file>