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57" r:id="rId4"/>
    <p:sldId id="263" r:id="rId5"/>
    <p:sldId id="258" r:id="rId6"/>
    <p:sldId id="268" r:id="rId7"/>
    <p:sldId id="259" r:id="rId8"/>
    <p:sldId id="260" r:id="rId9"/>
    <p:sldId id="261" r:id="rId10"/>
    <p:sldId id="262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5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6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40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2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81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1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4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3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0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6EF8-5298-6149-9C0F-1127FB8C3D7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6156C6-7820-E446-B1CA-93D89970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4BB5-CA6A-8C49-A7EE-24CE2B924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Silent and Compliant: Lost in the Middle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7B85B-D18E-C04C-A5EF-C26AD11416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FJC Leaders’ Assembly 2018</a:t>
            </a:r>
          </a:p>
          <a:p>
            <a:r>
              <a:rPr lang="en-US" dirty="0"/>
              <a:t>CHERYL MAGEN &amp; SARA BETH BERMAN</a:t>
            </a:r>
          </a:p>
        </p:txBody>
      </p:sp>
    </p:spTree>
    <p:extLst>
      <p:ext uri="{BB962C8B-B14F-4D97-AF65-F5344CB8AC3E}">
        <p14:creationId xmlns:p14="http://schemas.microsoft.com/office/powerpoint/2010/main" val="155292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0485C6-813B-1743-BDE5-4172021EE6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9017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RELATIONSHIPS are LIKE BANKS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32FFD-D4C1-7E46-8D20-BCE4B3EEB5E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51466" y="2160588"/>
            <a:ext cx="5655733" cy="388143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Deposits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Withdrawals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Interest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How many deposits?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How to make a withdrawal?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25D98A-2CD9-3D4E-A947-AD34E31ED65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980363" y="1511300"/>
            <a:ext cx="4211637" cy="40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F9AFED-E4A7-5F4D-874A-023E8740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66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E1056-0CA8-0B4A-983E-0D8C7587C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10267"/>
            <a:ext cx="4184035" cy="4331094"/>
          </a:xfrm>
        </p:spPr>
        <p:txBody>
          <a:bodyPr>
            <a:normAutofit/>
          </a:bodyPr>
          <a:lstStyle/>
          <a:p>
            <a:r>
              <a:rPr lang="en-US" sz="2400" dirty="0"/>
              <a:t>Campers can and do get lost.</a:t>
            </a:r>
          </a:p>
          <a:p>
            <a:r>
              <a:rPr lang="en-US" sz="2400" dirty="0"/>
              <a:t>Look for signs of trouble.</a:t>
            </a:r>
          </a:p>
          <a:p>
            <a:r>
              <a:rPr lang="en-US" sz="2400" dirty="0"/>
              <a:t>Take a team approach.</a:t>
            </a:r>
          </a:p>
          <a:p>
            <a:r>
              <a:rPr lang="en-US" sz="2400" dirty="0"/>
              <a:t>Be on guard for campers who take up all of your time.</a:t>
            </a:r>
          </a:p>
          <a:p>
            <a:r>
              <a:rPr lang="en-US" sz="2400" dirty="0"/>
              <a:t>Our job is to develop each member of the community – not just the loud ones…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7A4B7E-E3C9-954A-8DD2-33E36FE6F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710267"/>
            <a:ext cx="4184034" cy="4331095"/>
          </a:xfrm>
        </p:spPr>
        <p:txBody>
          <a:bodyPr>
            <a:normAutofit/>
          </a:bodyPr>
          <a:lstStyle/>
          <a:p>
            <a:r>
              <a:rPr lang="en-US" sz="2400" dirty="0"/>
              <a:t>Some of your best leaders are quiet.</a:t>
            </a:r>
          </a:p>
          <a:p>
            <a:r>
              <a:rPr lang="en-US" sz="2400" dirty="0"/>
              <a:t>Sometimes you can help a child in pain. </a:t>
            </a:r>
          </a:p>
          <a:p>
            <a:r>
              <a:rPr lang="en-US" sz="2400" dirty="0"/>
              <a:t>Train staff to treat the individual  individually.</a:t>
            </a:r>
          </a:p>
          <a:p>
            <a:r>
              <a:rPr lang="en-US" sz="2400" dirty="0"/>
              <a:t>Make 5 deposits to each withdrawal.</a:t>
            </a:r>
          </a:p>
          <a:p>
            <a:r>
              <a:rPr lang="en-US" sz="2400" dirty="0"/>
              <a:t>Take time to visually map out your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FDCD2-94D1-BC48-81DD-742AA839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67" y="2302933"/>
            <a:ext cx="7569200" cy="39793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3C063C-9C52-314B-9A00-92CB474D2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7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SOCIAL NETWORKING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4A493-6618-6A47-9FC1-1A1F1F9D709F}"/>
              </a:ext>
            </a:extLst>
          </p:cNvPr>
          <p:cNvSpPr txBox="1"/>
          <p:nvPr/>
        </p:nvSpPr>
        <p:spPr>
          <a:xfrm>
            <a:off x="897466" y="1286933"/>
            <a:ext cx="837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Think about one group. Make a list of everyone in that group. </a:t>
            </a:r>
          </a:p>
        </p:txBody>
      </p:sp>
    </p:spTree>
    <p:extLst>
      <p:ext uri="{BB962C8B-B14F-4D97-AF65-F5344CB8AC3E}">
        <p14:creationId xmlns:p14="http://schemas.microsoft.com/office/powerpoint/2010/main" val="16585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F543B1-0F8D-FB45-BC66-30423AAD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7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The Monkey Business Illusion</a:t>
            </a:r>
          </a:p>
        </p:txBody>
      </p:sp>
      <p:pic>
        <p:nvPicPr>
          <p:cNvPr id="6" name="The Monkey Business Illusion.mp4">
            <a:hlinkClick r:id="" action="ppaction://media"/>
            <a:extLst>
              <a:ext uri="{FF2B5EF4-FFF2-40B4-BE49-F238E27FC236}">
                <a16:creationId xmlns:a16="http://schemas.microsoft.com/office/drawing/2014/main" id="{AB6AD387-D401-8240-A439-E3C5EECC5AF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5588" y="2160588"/>
            <a:ext cx="6900862" cy="3881437"/>
          </a:xfrm>
        </p:spPr>
      </p:pic>
    </p:spTree>
    <p:extLst>
      <p:ext uri="{BB962C8B-B14F-4D97-AF65-F5344CB8AC3E}">
        <p14:creationId xmlns:p14="http://schemas.microsoft.com/office/powerpoint/2010/main" val="23760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9ED0-503F-0942-81A8-A91FE289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2D1A-EDEC-2049-B09A-AEEB967F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87599"/>
            <a:ext cx="8596668" cy="3653763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New to camp (can take a full “year” to break in) </a:t>
            </a:r>
          </a:p>
          <a:p>
            <a:pPr lvl="1"/>
            <a:r>
              <a:rPr lang="en-US" sz="2400" dirty="0"/>
              <a:t>Come into a strong existing group.</a:t>
            </a:r>
          </a:p>
          <a:p>
            <a:pPr lvl="1"/>
            <a:r>
              <a:rPr lang="en-US" sz="2400" dirty="0"/>
              <a:t>Shy and introverted by nature. (maybe)</a:t>
            </a:r>
          </a:p>
          <a:p>
            <a:pPr lvl="1"/>
            <a:r>
              <a:rPr lang="en-US" sz="2400" dirty="0"/>
              <a:t>No diagnosis (ADHD, bi-polar, anxious)</a:t>
            </a:r>
          </a:p>
          <a:p>
            <a:pPr lvl="1"/>
            <a:r>
              <a:rPr lang="en-US" sz="2400" dirty="0"/>
              <a:t>Is on time, follows directions, doesn't ask a lot of questions.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F45C-E477-BD43-BD78-E65977F5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Characteristics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67BA2-348B-2846-9197-C62D4767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lvl="1"/>
            <a:r>
              <a:rPr lang="en-US" sz="2400" dirty="0"/>
              <a:t>May not volunteer to lead, help, answer questions.</a:t>
            </a:r>
          </a:p>
          <a:p>
            <a:pPr lvl="1"/>
            <a:r>
              <a:rPr lang="en-US" sz="2400" dirty="0"/>
              <a:t>Fairly competent at most activities.</a:t>
            </a:r>
          </a:p>
          <a:p>
            <a:pPr lvl="1"/>
            <a:r>
              <a:rPr lang="en-US" sz="2400" dirty="0"/>
              <a:t>Not exhibiting any extreme likes or dislikes.</a:t>
            </a:r>
          </a:p>
          <a:p>
            <a:pPr lvl="1"/>
            <a:r>
              <a:rPr lang="en-US" sz="2400" dirty="0"/>
              <a:t>Opposite of attention seeking / always wants to do the right thing or afraid to do the wrong thing.</a:t>
            </a:r>
          </a:p>
          <a:p>
            <a:pPr lvl="1"/>
            <a:r>
              <a:rPr lang="en-US" sz="2400" dirty="0"/>
              <a:t>Interested in observing.</a:t>
            </a:r>
          </a:p>
          <a:p>
            <a:pPr lvl="1"/>
            <a:r>
              <a:rPr lang="en-US" sz="2400" dirty="0"/>
              <a:t>Is not a risk taker – because they are not ready to take risks or are too anxious.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ED42-0867-BD4D-8D6A-84E2A41E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Why do campers get LOST?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BE55E-0E49-974E-892D-62B9431F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1011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There is a difference between participation and engagement.</a:t>
            </a:r>
          </a:p>
          <a:p>
            <a:pPr lvl="1"/>
            <a:r>
              <a:rPr lang="en-US" sz="2800" dirty="0"/>
              <a:t>Our attention is often focused on kids who need help, are vulnerable, needy of attention, have special needs, are loud, in our faces...</a:t>
            </a:r>
          </a:p>
          <a:p>
            <a:pPr lvl="1"/>
            <a:r>
              <a:rPr lang="en-US" sz="2800" dirty="0"/>
              <a:t>Our energies are sapped by administrative tasks.</a:t>
            </a:r>
          </a:p>
          <a:p>
            <a:pPr lvl="1"/>
            <a:r>
              <a:rPr lang="en-US" sz="2800" dirty="0"/>
              <a:t>Temperament is that they are quiet by nature.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79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ED42-0867-BD4D-8D6A-84E2A41E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LOST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BE55E-0E49-974E-892D-62B9431F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1"/>
            <a:ext cx="8381999" cy="4517362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dirty="0"/>
              <a:t>These campers do the right thing so I am grateful to have some of them in the group.</a:t>
            </a:r>
          </a:p>
          <a:p>
            <a:pPr lvl="1"/>
            <a:r>
              <a:rPr lang="en-US" sz="2800" dirty="0"/>
              <a:t>No time to stop and think about each individual.</a:t>
            </a:r>
          </a:p>
          <a:p>
            <a:pPr lvl="1"/>
            <a:r>
              <a:rPr lang="en-US" sz="2800" dirty="0"/>
              <a:t>Do not want their life exposed.</a:t>
            </a:r>
          </a:p>
          <a:p>
            <a:pPr lvl="1"/>
            <a:r>
              <a:rPr lang="en-US" sz="2800" dirty="0"/>
              <a:t>They want to stay “under the radar”.</a:t>
            </a:r>
          </a:p>
          <a:p>
            <a:pPr lvl="1"/>
            <a:r>
              <a:rPr lang="en-US" sz="2800" dirty="0"/>
              <a:t>Counselor needs to work harder to get connected.</a:t>
            </a:r>
          </a:p>
          <a:p>
            <a:pPr lvl="1"/>
            <a:r>
              <a:rPr lang="en-US" sz="2800" dirty="0"/>
              <a:t>Sensory overload – too much going on and so they stay quiet.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1B79-0535-334C-AF58-F590260D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WHY FOCUS ON THESE CAMPERS?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4884A-4A11-8A45-A4F9-697BB1449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487333" cy="388077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400" dirty="0"/>
              <a:t>If we define our job as wanting to help each child grow as an individual, then we need to make sure each and every child gets some focused attention.</a:t>
            </a:r>
          </a:p>
          <a:p>
            <a:pPr lvl="1"/>
            <a:r>
              <a:rPr lang="en-US" sz="2400" dirty="0"/>
              <a:t>The silent and compliant campers could, in many ways, become our best leaders. They have all the raw makings of a positive leader.</a:t>
            </a:r>
          </a:p>
          <a:p>
            <a:pPr lvl="1"/>
            <a:r>
              <a:rPr lang="en-US" sz="2400" dirty="0"/>
              <a:t>Could discover a child in pain that needs our help.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D2EB3E-3A8E-C645-9DDA-C690EF4B70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4667" y="1684519"/>
            <a:ext cx="4272221" cy="34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BA25-C6CB-7E49-9245-D67C69E3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1999"/>
          </a:xfrm>
        </p:spPr>
        <p:txBody>
          <a:bodyPr/>
          <a:lstStyle/>
          <a:p>
            <a:r>
              <a:rPr lang="en-US" dirty="0"/>
              <a:t>Let’s 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A488-99FF-9C42-92DB-09D713F53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61067"/>
            <a:ext cx="4412636" cy="4280294"/>
          </a:xfrm>
        </p:spPr>
        <p:txBody>
          <a:bodyPr>
            <a:normAutofit fontScale="92500"/>
          </a:bodyPr>
          <a:lstStyle/>
          <a:p>
            <a:pPr lvl="1"/>
            <a:r>
              <a:rPr lang="en-US" sz="2400" dirty="0"/>
              <a:t>Need to be much more purposeful and thoughtful.</a:t>
            </a:r>
          </a:p>
          <a:p>
            <a:pPr lvl="1"/>
            <a:r>
              <a:rPr lang="en-US" sz="2400" dirty="0"/>
              <a:t>Check in with each camper every day or night.</a:t>
            </a:r>
          </a:p>
          <a:p>
            <a:pPr lvl="1"/>
            <a:r>
              <a:rPr lang="en-US" sz="2400" dirty="0"/>
              <a:t>Learn to ask better/ powerful questions.</a:t>
            </a:r>
          </a:p>
          <a:p>
            <a:pPr lvl="1"/>
            <a:r>
              <a:rPr lang="en-US" sz="2400" dirty="0"/>
              <a:t>Use this with more experienced counselors. This may not be possible with first-time staff.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62D70-294F-4147-A37A-1DB892E5F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642533"/>
            <a:ext cx="4184034" cy="4398830"/>
          </a:xfrm>
        </p:spPr>
        <p:txBody>
          <a:bodyPr>
            <a:normAutofit fontScale="92500"/>
          </a:bodyPr>
          <a:lstStyle/>
          <a:p>
            <a:pPr lvl="1"/>
            <a:r>
              <a:rPr lang="en-US" sz="2400" dirty="0"/>
              <a:t>See if counselors can get to it on an “easy day”.</a:t>
            </a:r>
          </a:p>
          <a:p>
            <a:pPr lvl="1"/>
            <a:r>
              <a:rPr lang="en-US" sz="2400" dirty="0"/>
              <a:t>Utilize the power of other staff in camp. Doesn’t  matter </a:t>
            </a:r>
            <a:r>
              <a:rPr lang="en-US" sz="2400" i="1" dirty="0"/>
              <a:t>who</a:t>
            </a:r>
            <a:r>
              <a:rPr lang="en-US" sz="2400" dirty="0"/>
              <a:t> is helping to connect – only that someone is....</a:t>
            </a:r>
          </a:p>
          <a:p>
            <a:pPr lvl="1"/>
            <a:r>
              <a:rPr lang="en-US" sz="2400" dirty="0"/>
              <a:t>It's the right thing to do. Improve that kid.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792A13-AB34-9149-B112-BE31E8B1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Stuff that gets in the way?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4E750-F488-BE40-8A86-E7A91293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Motivating the staff to do the right thing. </a:t>
            </a:r>
          </a:p>
          <a:p>
            <a:pPr lvl="1"/>
            <a:r>
              <a:rPr lang="en-US" sz="2800" dirty="0"/>
              <a:t>Getting staff to think in terms of saving souls...we are in the business of youth development.</a:t>
            </a:r>
          </a:p>
          <a:p>
            <a:pPr lvl="1"/>
            <a:r>
              <a:rPr lang="en-US" sz="2800" dirty="0"/>
              <a:t>Learning how to ask powerful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{AB2B114A-37DF-4041-BF7F-F4110A1E8949}tf10001060</Template>
  <TotalTime>2087</TotalTime>
  <Words>609</Words>
  <Application>Microsoft Macintosh PowerPoint</Application>
  <PresentationFormat>Widescreen</PresentationFormat>
  <Paragraphs>70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Silent and Compliant: Lost in the Middle</vt:lpstr>
      <vt:lpstr>The Monkey Business Illusion</vt:lpstr>
      <vt:lpstr>Characteristics</vt:lpstr>
      <vt:lpstr>Characteristics Cont’d</vt:lpstr>
      <vt:lpstr>Why do campers get LOST?</vt:lpstr>
      <vt:lpstr>LOST cont’d</vt:lpstr>
      <vt:lpstr>WHY FOCUS ON THESE CAMPERS?</vt:lpstr>
      <vt:lpstr>Let’s Brainstorm</vt:lpstr>
      <vt:lpstr>Stuff that gets in the way?</vt:lpstr>
      <vt:lpstr>RELATIONSHIPS are LIKE BANKS</vt:lpstr>
      <vt:lpstr>SUMMARY</vt:lpstr>
      <vt:lpstr>SOCIAL NETWORKING 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and Compliant: Lost in the Middle</dc:title>
  <dc:creator>cheryl magen</dc:creator>
  <cp:lastModifiedBy>cheryl magen</cp:lastModifiedBy>
  <cp:revision>19</cp:revision>
  <cp:lastPrinted>2018-03-18T01:52:37Z</cp:lastPrinted>
  <dcterms:created xsi:type="dcterms:W3CDTF">2018-03-13T20:30:28Z</dcterms:created>
  <dcterms:modified xsi:type="dcterms:W3CDTF">2018-03-20T00:55:56Z</dcterms:modified>
</cp:coreProperties>
</file>