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Cabin"/>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Shalom Orzach"/>
  <p:cmAuthor clrIdx="1" id="1" initials="" lastIdx="2" name="Cheryl Mage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abin-bold.fntdata"/><Relationship Id="rId11" Type="http://schemas.openxmlformats.org/officeDocument/2006/relationships/slide" Target="slides/slide6.xml"/><Relationship Id="rId22" Type="http://schemas.openxmlformats.org/officeDocument/2006/relationships/font" Target="fonts/Cabin-boldItalic.fntdata"/><Relationship Id="rId10" Type="http://schemas.openxmlformats.org/officeDocument/2006/relationships/slide" Target="slides/slide5.xml"/><Relationship Id="rId21" Type="http://schemas.openxmlformats.org/officeDocument/2006/relationships/font" Target="fonts/Cabin-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abin-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3-14T17:53:33.638">
    <p:pos x="788" y="1440"/>
    <p:text>Occasion?</p:text>
  </p:cm>
  <p:cm authorId="1" idx="1" dt="2018-03-14T17:53:33.638">
    <p:pos x="788" y="1540"/>
    <p:text>what is the ideal occasion? Where do you think that should go?</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8-03-14T17:54:45.028">
    <p:pos x="788" y="901"/>
    <p:text>perhaps especially this plays into keva and Kavanah</p:text>
  </p:cm>
  <p:cm authorId="1" idx="2" dt="2018-03-14T17:54:45.028">
    <p:pos x="788" y="1001"/>
    <p:text>What's on the slides is just the headings. we will fill in things from each one as explanation. We need to divide up who is handling each one first.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3" name="Shape 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1" name="Shape 1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8" name="Shape 1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2" name="Shape 14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accent1"/>
        </a:solidFill>
      </p:bgPr>
    </p:bg>
    <p:spTree>
      <p:nvGrpSpPr>
        <p:cNvPr id="13" name="Shape 13"/>
        <p:cNvGrpSpPr/>
        <p:nvPr/>
      </p:nvGrpSpPr>
      <p:grpSpPr>
        <a:xfrm>
          <a:off x="0" y="0"/>
          <a:ext cx="0" cy="0"/>
          <a:chOff x="0" y="0"/>
          <a:chExt cx="0" cy="0"/>
        </a:xfrm>
      </p:grpSpPr>
      <p:sp>
        <p:nvSpPr>
          <p:cNvPr id="14" name="Shape 14" title="scalloped circle"/>
          <p:cNvSpPr/>
          <p:nvPr/>
        </p:nvSpPr>
        <p:spPr>
          <a:xfrm>
            <a:off x="3557016" y="630936"/>
            <a:ext cx="5235575" cy="5229225"/>
          </a:xfrm>
          <a:custGeom>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15" name="Shape 15"/>
          <p:cNvSpPr txBox="1"/>
          <p:nvPr>
            <p:ph type="ctrTitle"/>
          </p:nvPr>
        </p:nvSpPr>
        <p:spPr>
          <a:xfrm>
            <a:off x="1078523" y="1098388"/>
            <a:ext cx="10318418" cy="4394988"/>
          </a:xfrm>
          <a:prstGeom prst="rect">
            <a:avLst/>
          </a:prstGeom>
          <a:noFill/>
          <a:ln>
            <a:noFill/>
          </a:ln>
        </p:spPr>
        <p:txBody>
          <a:bodyPr anchorCtr="0" anchor="ctr" bIns="91425" lIns="91425" spcFirstLastPara="1" rIns="91425" wrap="square" tIns="91425"/>
          <a:lstStyle>
            <a:lvl1pPr lvl="0" marR="0" rtl="0" algn="ctr">
              <a:lnSpc>
                <a:spcPct val="90000"/>
              </a:lnSpc>
              <a:spcBef>
                <a:spcPts val="0"/>
              </a:spcBef>
              <a:spcAft>
                <a:spcPts val="0"/>
              </a:spcAft>
              <a:buClr>
                <a:schemeClr val="dk2"/>
              </a:buClr>
              <a:buSzPts val="10000"/>
              <a:buFont typeface="Impact"/>
              <a:buNone/>
              <a:defRPr b="0" i="0" sz="100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 name="Shape 16"/>
          <p:cNvSpPr txBox="1"/>
          <p:nvPr>
            <p:ph idx="1" type="subTitle"/>
          </p:nvPr>
        </p:nvSpPr>
        <p:spPr>
          <a:xfrm>
            <a:off x="2215045" y="5979196"/>
            <a:ext cx="8045373" cy="742279"/>
          </a:xfrm>
          <a:prstGeom prst="rect">
            <a:avLst/>
          </a:prstGeom>
          <a:noFill/>
          <a:ln>
            <a:noFill/>
          </a:ln>
        </p:spPr>
        <p:txBody>
          <a:bodyPr anchorCtr="0" anchor="t" bIns="91425" lIns="91425" spcFirstLastPara="1" rIns="91425" wrap="square" tIns="91425"/>
          <a:lstStyle>
            <a:lvl1pPr lvl="0" marR="0" rtl="0" algn="ctr">
              <a:lnSpc>
                <a:spcPct val="100000"/>
              </a:lnSpc>
              <a:spcBef>
                <a:spcPts val="700"/>
              </a:spcBef>
              <a:spcAft>
                <a:spcPts val="0"/>
              </a:spcAft>
              <a:buClr>
                <a:schemeClr val="dk2"/>
              </a:buClr>
              <a:buSzPts val="2000"/>
              <a:buFont typeface="Arial"/>
              <a:buNone/>
              <a:defRPr b="1" i="0" sz="2000" u="none" cap="none" strike="noStrike">
                <a:solidFill>
                  <a:schemeClr val="dk2"/>
                </a:solidFill>
                <a:latin typeface="Cabin"/>
                <a:ea typeface="Cabin"/>
                <a:cs typeface="Cabin"/>
                <a:sym typeface="Cabin"/>
              </a:defRPr>
            </a:lvl1pPr>
            <a:lvl2pPr lvl="1" marR="0" rtl="0" algn="ctr">
              <a:lnSpc>
                <a:spcPct val="110000"/>
              </a:lnSpc>
              <a:spcBef>
                <a:spcPts val="700"/>
              </a:spcBef>
              <a:spcAft>
                <a:spcPts val="0"/>
              </a:spcAft>
              <a:buClr>
                <a:schemeClr val="dk2"/>
              </a:buClr>
              <a:buSzPts val="2000"/>
              <a:buFont typeface="Cabin"/>
              <a:buNone/>
              <a:defRPr b="0" i="0" sz="2000" u="none" cap="none" strike="noStrike">
                <a:solidFill>
                  <a:srgbClr val="595959"/>
                </a:solidFill>
                <a:latin typeface="Cabin"/>
                <a:ea typeface="Cabin"/>
                <a:cs typeface="Cabin"/>
                <a:sym typeface="Cabin"/>
              </a:defRPr>
            </a:lvl2pPr>
            <a:lvl3pPr lvl="2" marR="0" rtl="0" algn="ctr">
              <a:lnSpc>
                <a:spcPct val="110000"/>
              </a:lnSpc>
              <a:spcBef>
                <a:spcPts val="700"/>
              </a:spcBef>
              <a:spcAft>
                <a:spcPts val="0"/>
              </a:spcAft>
              <a:buClr>
                <a:schemeClr val="dk2"/>
              </a:buClr>
              <a:buSzPts val="1800"/>
              <a:buFont typeface="Arial"/>
              <a:buNone/>
              <a:defRPr b="0" i="0" sz="1800" u="none" cap="none" strike="noStrike">
                <a:solidFill>
                  <a:srgbClr val="595959"/>
                </a:solidFill>
                <a:latin typeface="Cabin"/>
                <a:ea typeface="Cabin"/>
                <a:cs typeface="Cabin"/>
                <a:sym typeface="Cabin"/>
              </a:defRPr>
            </a:lvl3pPr>
            <a:lvl4pPr lvl="3" marR="0" rtl="0" algn="ctr">
              <a:lnSpc>
                <a:spcPct val="110000"/>
              </a:lnSpc>
              <a:spcBef>
                <a:spcPts val="700"/>
              </a:spcBef>
              <a:spcAft>
                <a:spcPts val="0"/>
              </a:spcAft>
              <a:buClr>
                <a:schemeClr val="dk2"/>
              </a:buClr>
              <a:buSzPts val="1600"/>
              <a:buFont typeface="Cabin"/>
              <a:buNone/>
              <a:defRPr b="0" i="0" sz="1600" u="none" cap="none" strike="noStrike">
                <a:solidFill>
                  <a:srgbClr val="595959"/>
                </a:solidFill>
                <a:latin typeface="Cabin"/>
                <a:ea typeface="Cabin"/>
                <a:cs typeface="Cabin"/>
                <a:sym typeface="Cabin"/>
              </a:defRPr>
            </a:lvl4pPr>
            <a:lvl5pPr lvl="4" marR="0" rtl="0" algn="ctr">
              <a:lnSpc>
                <a:spcPct val="110000"/>
              </a:lnSpc>
              <a:spcBef>
                <a:spcPts val="700"/>
              </a:spcBef>
              <a:spcAft>
                <a:spcPts val="0"/>
              </a:spcAft>
              <a:buClr>
                <a:schemeClr val="dk2"/>
              </a:buClr>
              <a:buSzPts val="1600"/>
              <a:buFont typeface="Arial"/>
              <a:buNone/>
              <a:defRPr b="0" i="0" sz="1600" u="none" cap="none" strike="noStrike">
                <a:solidFill>
                  <a:srgbClr val="595959"/>
                </a:solidFill>
                <a:latin typeface="Cabin"/>
                <a:ea typeface="Cabin"/>
                <a:cs typeface="Cabin"/>
                <a:sym typeface="Cabin"/>
              </a:defRPr>
            </a:lvl5pPr>
            <a:lvl6pPr lvl="5" marR="0" rtl="0" algn="ctr">
              <a:lnSpc>
                <a:spcPct val="110000"/>
              </a:lnSpc>
              <a:spcBef>
                <a:spcPts val="700"/>
              </a:spcBef>
              <a:spcAft>
                <a:spcPts val="0"/>
              </a:spcAft>
              <a:buClr>
                <a:schemeClr val="dk2"/>
              </a:buClr>
              <a:buSzPts val="1600"/>
              <a:buFont typeface="Cabin"/>
              <a:buNone/>
              <a:defRPr b="0" i="0" sz="1600" u="none" cap="none" strike="noStrike">
                <a:solidFill>
                  <a:srgbClr val="595959"/>
                </a:solidFill>
                <a:latin typeface="Cabin"/>
                <a:ea typeface="Cabin"/>
                <a:cs typeface="Cabin"/>
                <a:sym typeface="Cabin"/>
              </a:defRPr>
            </a:lvl6pPr>
            <a:lvl7pPr lvl="6" marR="0" rtl="0" algn="ctr">
              <a:lnSpc>
                <a:spcPct val="110000"/>
              </a:lnSpc>
              <a:spcBef>
                <a:spcPts val="700"/>
              </a:spcBef>
              <a:spcAft>
                <a:spcPts val="0"/>
              </a:spcAft>
              <a:buClr>
                <a:schemeClr val="dk2"/>
              </a:buClr>
              <a:buSzPts val="1600"/>
              <a:buFont typeface="Arial"/>
              <a:buNone/>
              <a:defRPr b="0" i="0" sz="1600" u="none" cap="none" strike="noStrike">
                <a:solidFill>
                  <a:srgbClr val="595959"/>
                </a:solidFill>
                <a:latin typeface="Cabin"/>
                <a:ea typeface="Cabin"/>
                <a:cs typeface="Cabin"/>
                <a:sym typeface="Cabin"/>
              </a:defRPr>
            </a:lvl7pPr>
            <a:lvl8pPr lvl="7" marR="0" rtl="0" algn="ctr">
              <a:lnSpc>
                <a:spcPct val="110000"/>
              </a:lnSpc>
              <a:spcBef>
                <a:spcPts val="700"/>
              </a:spcBef>
              <a:spcAft>
                <a:spcPts val="0"/>
              </a:spcAft>
              <a:buClr>
                <a:schemeClr val="dk2"/>
              </a:buClr>
              <a:buSzPts val="1600"/>
              <a:buFont typeface="Cabin"/>
              <a:buNone/>
              <a:defRPr b="0" i="0" sz="1600" u="none" cap="none" strike="noStrike">
                <a:solidFill>
                  <a:srgbClr val="595959"/>
                </a:solidFill>
                <a:latin typeface="Cabin"/>
                <a:ea typeface="Cabin"/>
                <a:cs typeface="Cabin"/>
                <a:sym typeface="Cabin"/>
              </a:defRPr>
            </a:lvl8pPr>
            <a:lvl9pPr lvl="8" marR="0" rtl="0" algn="ctr">
              <a:lnSpc>
                <a:spcPct val="110000"/>
              </a:lnSpc>
              <a:spcBef>
                <a:spcPts val="700"/>
              </a:spcBef>
              <a:spcAft>
                <a:spcPts val="0"/>
              </a:spcAft>
              <a:buClr>
                <a:schemeClr val="dk2"/>
              </a:buClr>
              <a:buSzPts val="1600"/>
              <a:buFont typeface="Arial"/>
              <a:buNone/>
              <a:defRPr b="0" i="0" sz="1600" u="none" cap="none" strike="noStrike">
                <a:solidFill>
                  <a:srgbClr val="595959"/>
                </a:solidFill>
                <a:latin typeface="Cabin"/>
                <a:ea typeface="Cabin"/>
                <a:cs typeface="Cabin"/>
                <a:sym typeface="Cabin"/>
              </a:defRPr>
            </a:lvl9pPr>
          </a:lstStyle>
          <a:p/>
        </p:txBody>
      </p:sp>
      <p:sp>
        <p:nvSpPr>
          <p:cNvPr id="17" name="Shape 17"/>
          <p:cNvSpPr txBox="1"/>
          <p:nvPr>
            <p:ph idx="10" type="dt"/>
          </p:nvPr>
        </p:nvSpPr>
        <p:spPr>
          <a:xfrm>
            <a:off x="1078523"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95E04"/>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18" name="Shape 18"/>
          <p:cNvSpPr txBox="1"/>
          <p:nvPr>
            <p:ph idx="11" type="ftr"/>
          </p:nvPr>
        </p:nvSpPr>
        <p:spPr>
          <a:xfrm>
            <a:off x="4180332"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95E04"/>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19" name="Shape 19"/>
          <p:cNvSpPr txBox="1"/>
          <p:nvPr>
            <p:ph idx="12" type="sldNum"/>
          </p:nvPr>
        </p:nvSpPr>
        <p:spPr>
          <a:xfrm>
            <a:off x="9067218" y="6375679"/>
            <a:ext cx="2329723"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95E04"/>
                </a:solidFill>
                <a:latin typeface="Cabin"/>
                <a:ea typeface="Cabin"/>
                <a:cs typeface="Cabin"/>
                <a:sym typeface="Cabin"/>
              </a:defRPr>
            </a:lvl1pPr>
            <a:lvl2pPr indent="0" lvl="1" marL="0" marR="0" rtl="0" algn="r">
              <a:spcBef>
                <a:spcPts val="0"/>
              </a:spcBef>
              <a:buNone/>
              <a:defRPr b="0" i="0" sz="1200" u="none" cap="none" strike="noStrike">
                <a:solidFill>
                  <a:srgbClr val="895E04"/>
                </a:solidFill>
                <a:latin typeface="Cabin"/>
                <a:ea typeface="Cabin"/>
                <a:cs typeface="Cabin"/>
                <a:sym typeface="Cabin"/>
              </a:defRPr>
            </a:lvl2pPr>
            <a:lvl3pPr indent="0" lvl="2" marL="0" marR="0" rtl="0" algn="r">
              <a:spcBef>
                <a:spcPts val="0"/>
              </a:spcBef>
              <a:buNone/>
              <a:defRPr b="0" i="0" sz="1200" u="none" cap="none" strike="noStrike">
                <a:solidFill>
                  <a:srgbClr val="895E04"/>
                </a:solidFill>
                <a:latin typeface="Cabin"/>
                <a:ea typeface="Cabin"/>
                <a:cs typeface="Cabin"/>
                <a:sym typeface="Cabin"/>
              </a:defRPr>
            </a:lvl3pPr>
            <a:lvl4pPr indent="0" lvl="3" marL="0" marR="0" rtl="0" algn="r">
              <a:spcBef>
                <a:spcPts val="0"/>
              </a:spcBef>
              <a:buNone/>
              <a:defRPr b="0" i="0" sz="1200" u="none" cap="none" strike="noStrike">
                <a:solidFill>
                  <a:srgbClr val="895E04"/>
                </a:solidFill>
                <a:latin typeface="Cabin"/>
                <a:ea typeface="Cabin"/>
                <a:cs typeface="Cabin"/>
                <a:sym typeface="Cabin"/>
              </a:defRPr>
            </a:lvl4pPr>
            <a:lvl5pPr indent="0" lvl="4" marL="0" marR="0" rtl="0" algn="r">
              <a:spcBef>
                <a:spcPts val="0"/>
              </a:spcBef>
              <a:buNone/>
              <a:defRPr b="0" i="0" sz="1200" u="none" cap="none" strike="noStrike">
                <a:solidFill>
                  <a:srgbClr val="895E04"/>
                </a:solidFill>
                <a:latin typeface="Cabin"/>
                <a:ea typeface="Cabin"/>
                <a:cs typeface="Cabin"/>
                <a:sym typeface="Cabin"/>
              </a:defRPr>
            </a:lvl5pPr>
            <a:lvl6pPr indent="0" lvl="5" marL="0" marR="0" rtl="0" algn="r">
              <a:spcBef>
                <a:spcPts val="0"/>
              </a:spcBef>
              <a:buNone/>
              <a:defRPr b="0" i="0" sz="1200" u="none" cap="none" strike="noStrike">
                <a:solidFill>
                  <a:srgbClr val="895E04"/>
                </a:solidFill>
                <a:latin typeface="Cabin"/>
                <a:ea typeface="Cabin"/>
                <a:cs typeface="Cabin"/>
                <a:sym typeface="Cabin"/>
              </a:defRPr>
            </a:lvl6pPr>
            <a:lvl7pPr indent="0" lvl="6" marL="0" marR="0" rtl="0" algn="r">
              <a:spcBef>
                <a:spcPts val="0"/>
              </a:spcBef>
              <a:buNone/>
              <a:defRPr b="0" i="0" sz="1200" u="none" cap="none" strike="noStrike">
                <a:solidFill>
                  <a:srgbClr val="895E04"/>
                </a:solidFill>
                <a:latin typeface="Cabin"/>
                <a:ea typeface="Cabin"/>
                <a:cs typeface="Cabin"/>
                <a:sym typeface="Cabin"/>
              </a:defRPr>
            </a:lvl7pPr>
            <a:lvl8pPr indent="0" lvl="7" marL="0" marR="0" rtl="0" algn="r">
              <a:spcBef>
                <a:spcPts val="0"/>
              </a:spcBef>
              <a:buNone/>
              <a:defRPr b="0" i="0" sz="1200" u="none" cap="none" strike="noStrike">
                <a:solidFill>
                  <a:srgbClr val="895E04"/>
                </a:solidFill>
                <a:latin typeface="Cabin"/>
                <a:ea typeface="Cabin"/>
                <a:cs typeface="Cabin"/>
                <a:sym typeface="Cabin"/>
              </a:defRPr>
            </a:lvl8pPr>
            <a:lvl9pPr indent="0" lvl="8" marL="0" marR="0" rtl="0" algn="r">
              <a:spcBef>
                <a:spcPts val="0"/>
              </a:spcBef>
              <a:buNone/>
              <a:defRPr b="0" i="0" sz="1200" u="none" cap="none" strike="noStrike">
                <a:solidFill>
                  <a:srgbClr val="895E04"/>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
        <p:nvSpPr>
          <p:cNvPr id="20" name="Shape 20" title="left edge border"/>
          <p:cNvSpPr/>
          <p:nvPr/>
        </p:nvSpPr>
        <p:spPr>
          <a:xfrm>
            <a:off x="0" y="0"/>
            <a:ext cx="283464" cy="68580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9" name="Shape 79"/>
        <p:cNvGrpSpPr/>
        <p:nvPr/>
      </p:nvGrpSpPr>
      <p:grpSpPr>
        <a:xfrm>
          <a:off x="0" y="0"/>
          <a:ext cx="0" cy="0"/>
          <a:chOff x="0" y="0"/>
          <a:chExt cx="0" cy="0"/>
        </a:xfrm>
      </p:grpSpPr>
      <p:sp>
        <p:nvSpPr>
          <p:cNvPr id="80" name="Shape 80"/>
          <p:cNvSpPr txBox="1"/>
          <p:nvPr>
            <p:ph type="title"/>
          </p:nvPr>
        </p:nvSpPr>
        <p:spPr>
          <a:xfrm>
            <a:off x="1251678" y="382385"/>
            <a:ext cx="10178322"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Shape 81"/>
          <p:cNvSpPr txBox="1"/>
          <p:nvPr>
            <p:ph idx="1" type="body"/>
          </p:nvPr>
        </p:nvSpPr>
        <p:spPr>
          <a:xfrm rot="5400000">
            <a:off x="4544043" y="-1006365"/>
            <a:ext cx="3593591" cy="10178322"/>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82" name="Shape 82"/>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83" name="Shape 83"/>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84" name="Shape 84"/>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Shape 86"/>
          <p:cNvSpPr txBox="1"/>
          <p:nvPr>
            <p:ph type="title"/>
          </p:nvPr>
        </p:nvSpPr>
        <p:spPr>
          <a:xfrm rot="5400000">
            <a:off x="8012185" y="2436522"/>
            <a:ext cx="5600404"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7" name="Shape 87"/>
          <p:cNvSpPr txBox="1"/>
          <p:nvPr>
            <p:ph idx="1" type="body"/>
          </p:nvPr>
        </p:nvSpPr>
        <p:spPr>
          <a:xfrm rot="5400000">
            <a:off x="2653390" y="-1013705"/>
            <a:ext cx="5600405" cy="8392585"/>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88" name="Shape 88"/>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89" name="Shape 89"/>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90" name="Shape 90"/>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1251678" y="382385"/>
            <a:ext cx="10178322"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1251678" y="2286001"/>
            <a:ext cx="10178322" cy="3593591"/>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24" name="Shape 24"/>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25" name="Shape 25"/>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26" name="Shape 26"/>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bin"/>
                <a:ea typeface="Cabin"/>
                <a:cs typeface="Cabin"/>
                <a:sym typeface="Cabin"/>
              </a:defRPr>
            </a:lvl1pPr>
            <a:lvl2pPr indent="0" lvl="1" marL="0" marR="0" rtl="0" algn="r">
              <a:spcBef>
                <a:spcPts val="0"/>
              </a:spcBef>
              <a:buNone/>
              <a:defRPr b="0" i="0" sz="1200" u="none" cap="none" strike="noStrike">
                <a:solidFill>
                  <a:srgbClr val="595959"/>
                </a:solidFill>
                <a:latin typeface="Cabin"/>
                <a:ea typeface="Cabin"/>
                <a:cs typeface="Cabin"/>
                <a:sym typeface="Cabin"/>
              </a:defRPr>
            </a:lvl2pPr>
            <a:lvl3pPr indent="0" lvl="2" marL="0" marR="0" rtl="0" algn="r">
              <a:spcBef>
                <a:spcPts val="0"/>
              </a:spcBef>
              <a:buNone/>
              <a:defRPr b="0" i="0" sz="1200" u="none" cap="none" strike="noStrike">
                <a:solidFill>
                  <a:srgbClr val="595959"/>
                </a:solidFill>
                <a:latin typeface="Cabin"/>
                <a:ea typeface="Cabin"/>
                <a:cs typeface="Cabin"/>
                <a:sym typeface="Cabin"/>
              </a:defRPr>
            </a:lvl3pPr>
            <a:lvl4pPr indent="0" lvl="3" marL="0" marR="0" rtl="0" algn="r">
              <a:spcBef>
                <a:spcPts val="0"/>
              </a:spcBef>
              <a:buNone/>
              <a:defRPr b="0" i="0" sz="1200" u="none" cap="none" strike="noStrike">
                <a:solidFill>
                  <a:srgbClr val="595959"/>
                </a:solidFill>
                <a:latin typeface="Cabin"/>
                <a:ea typeface="Cabin"/>
                <a:cs typeface="Cabin"/>
                <a:sym typeface="Cabin"/>
              </a:defRPr>
            </a:lvl4pPr>
            <a:lvl5pPr indent="0" lvl="4" marL="0" marR="0" rtl="0" algn="r">
              <a:spcBef>
                <a:spcPts val="0"/>
              </a:spcBef>
              <a:buNone/>
              <a:defRPr b="0" i="0" sz="1200" u="none" cap="none" strike="noStrike">
                <a:solidFill>
                  <a:srgbClr val="595959"/>
                </a:solidFill>
                <a:latin typeface="Cabin"/>
                <a:ea typeface="Cabin"/>
                <a:cs typeface="Cabin"/>
                <a:sym typeface="Cabin"/>
              </a:defRPr>
            </a:lvl5pPr>
            <a:lvl6pPr indent="0" lvl="5" marL="0" marR="0" rtl="0" algn="r">
              <a:spcBef>
                <a:spcPts val="0"/>
              </a:spcBef>
              <a:buNone/>
              <a:defRPr b="0" i="0" sz="1200" u="none" cap="none" strike="noStrike">
                <a:solidFill>
                  <a:srgbClr val="595959"/>
                </a:solidFill>
                <a:latin typeface="Cabin"/>
                <a:ea typeface="Cabin"/>
                <a:cs typeface="Cabin"/>
                <a:sym typeface="Cabin"/>
              </a:defRPr>
            </a:lvl6pPr>
            <a:lvl7pPr indent="0" lvl="6" marL="0" marR="0" rtl="0" algn="r">
              <a:spcBef>
                <a:spcPts val="0"/>
              </a:spcBef>
              <a:buNone/>
              <a:defRPr b="0" i="0" sz="1200" u="none" cap="none" strike="noStrike">
                <a:solidFill>
                  <a:srgbClr val="595959"/>
                </a:solidFill>
                <a:latin typeface="Cabin"/>
                <a:ea typeface="Cabin"/>
                <a:cs typeface="Cabin"/>
                <a:sym typeface="Cabin"/>
              </a:defRPr>
            </a:lvl7pPr>
            <a:lvl8pPr indent="0" lvl="7" marL="0" marR="0" rtl="0" algn="r">
              <a:spcBef>
                <a:spcPts val="0"/>
              </a:spcBef>
              <a:buNone/>
              <a:defRPr b="0" i="0" sz="1200" u="none" cap="none" strike="noStrike">
                <a:solidFill>
                  <a:srgbClr val="595959"/>
                </a:solidFill>
                <a:latin typeface="Cabin"/>
                <a:ea typeface="Cabin"/>
                <a:cs typeface="Cabin"/>
                <a:sym typeface="Cabin"/>
              </a:defRPr>
            </a:lvl8pPr>
            <a:lvl9pPr indent="0" lvl="8" marL="0" marR="0" rtl="0" algn="r">
              <a:spcBef>
                <a:spcPts val="0"/>
              </a:spcBef>
              <a:buNone/>
              <a:defRPr b="0" i="0" sz="1200" u="none" cap="none" strike="noStrike">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Shape 28"/>
          <p:cNvSpPr txBox="1"/>
          <p:nvPr>
            <p:ph type="title"/>
          </p:nvPr>
        </p:nvSpPr>
        <p:spPr>
          <a:xfrm>
            <a:off x="1251678" y="382385"/>
            <a:ext cx="10178322"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30" name="Shape 30"/>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31" name="Shape 31"/>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2" name="Shape 32"/>
        <p:cNvGrpSpPr/>
        <p:nvPr/>
      </p:nvGrpSpPr>
      <p:grpSpPr>
        <a:xfrm>
          <a:off x="0" y="0"/>
          <a:ext cx="0" cy="0"/>
          <a:chOff x="0" y="0"/>
          <a:chExt cx="0" cy="0"/>
        </a:xfrm>
      </p:grpSpPr>
      <p:sp>
        <p:nvSpPr>
          <p:cNvPr id="33" name="Shape 33"/>
          <p:cNvSpPr txBox="1"/>
          <p:nvPr>
            <p:ph type="title"/>
          </p:nvPr>
        </p:nvSpPr>
        <p:spPr>
          <a:xfrm>
            <a:off x="1251678" y="382385"/>
            <a:ext cx="10178322"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4" name="Shape 34"/>
          <p:cNvSpPr txBox="1"/>
          <p:nvPr>
            <p:ph idx="1" type="body"/>
          </p:nvPr>
        </p:nvSpPr>
        <p:spPr>
          <a:xfrm>
            <a:off x="1257300" y="2286000"/>
            <a:ext cx="4800600" cy="3619500"/>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35" name="Shape 35"/>
          <p:cNvSpPr txBox="1"/>
          <p:nvPr>
            <p:ph idx="2" type="body"/>
          </p:nvPr>
        </p:nvSpPr>
        <p:spPr>
          <a:xfrm>
            <a:off x="6647796" y="2286000"/>
            <a:ext cx="4800600" cy="3619500"/>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36" name="Shape 36"/>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37" name="Shape 37"/>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38" name="Shape 38"/>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39" name="Shape 39"/>
        <p:cNvGrpSpPr/>
        <p:nvPr/>
      </p:nvGrpSpPr>
      <p:grpSpPr>
        <a:xfrm>
          <a:off x="0" y="0"/>
          <a:ext cx="0" cy="0"/>
          <a:chOff x="0" y="0"/>
          <a:chExt cx="0" cy="0"/>
        </a:xfrm>
      </p:grpSpPr>
      <p:sp>
        <p:nvSpPr>
          <p:cNvPr id="40" name="Shape 40" title="right scallop background shape"/>
          <p:cNvSpPr/>
          <p:nvPr/>
        </p:nvSpPr>
        <p:spPr>
          <a:xfrm>
            <a:off x="7389812" y="0"/>
            <a:ext cx="4802188" cy="6858000"/>
          </a:xfrm>
          <a:custGeom>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41" name="Shape 41"/>
          <p:cNvSpPr txBox="1"/>
          <p:nvPr>
            <p:ph type="title"/>
          </p:nvPr>
        </p:nvSpPr>
        <p:spPr>
          <a:xfrm>
            <a:off x="8337884" y="457199"/>
            <a:ext cx="3092115" cy="1196671"/>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accent1"/>
              </a:buClr>
              <a:buSzPts val="1900"/>
              <a:buFont typeface="Cabin"/>
              <a:buNone/>
              <a:defRPr b="1" i="0" sz="1900" u="none" cap="none" strike="noStrike">
                <a:solidFill>
                  <a:schemeClr val="accent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765051" y="920377"/>
            <a:ext cx="6158418" cy="4985124"/>
          </a:xfrm>
          <a:prstGeom prst="rect">
            <a:avLst/>
          </a:prstGeom>
          <a:noFill/>
          <a:ln>
            <a:noFill/>
          </a:ln>
        </p:spPr>
        <p:txBody>
          <a:bodyPr anchorCtr="0" anchor="t" bIns="91425" lIns="91425" spcFirstLastPara="1" rIns="91425" wrap="square" tIns="91425"/>
          <a:lstStyle>
            <a:lvl1pPr indent="-431800" lvl="0" marL="457200" marR="0" rtl="0" algn="l">
              <a:lnSpc>
                <a:spcPct val="110000"/>
              </a:lnSpc>
              <a:spcBef>
                <a:spcPts val="700"/>
              </a:spcBef>
              <a:spcAft>
                <a:spcPts val="0"/>
              </a:spcAft>
              <a:buClr>
                <a:schemeClr val="dk2"/>
              </a:buClr>
              <a:buSzPts val="3200"/>
              <a:buFont typeface="Arial"/>
              <a:buChar char="•"/>
              <a:defRPr b="0" i="0" sz="3200" u="none" cap="none" strike="noStrike">
                <a:solidFill>
                  <a:srgbClr val="595959"/>
                </a:solidFill>
                <a:latin typeface="Cabin"/>
                <a:ea typeface="Cabin"/>
                <a:cs typeface="Cabin"/>
                <a:sym typeface="Cabin"/>
              </a:defRPr>
            </a:lvl1pPr>
            <a:lvl2pPr indent="-406400" lvl="1" marL="914400" marR="0" rtl="0" algn="l">
              <a:lnSpc>
                <a:spcPct val="110000"/>
              </a:lnSpc>
              <a:spcBef>
                <a:spcPts val="700"/>
              </a:spcBef>
              <a:spcAft>
                <a:spcPts val="0"/>
              </a:spcAft>
              <a:buClr>
                <a:schemeClr val="dk2"/>
              </a:buClr>
              <a:buSzPts val="2800"/>
              <a:buFont typeface="Cabin"/>
              <a:buChar char="–"/>
              <a:defRPr b="0" i="0" sz="2800" u="none" cap="none" strike="noStrike">
                <a:solidFill>
                  <a:srgbClr val="595959"/>
                </a:solidFill>
                <a:latin typeface="Cabin"/>
                <a:ea typeface="Cabin"/>
                <a:cs typeface="Cabin"/>
                <a:sym typeface="Cabin"/>
              </a:defRPr>
            </a:lvl2pPr>
            <a:lvl3pPr indent="-381000" lvl="2" marL="1371600" marR="0" rtl="0" algn="l">
              <a:lnSpc>
                <a:spcPct val="110000"/>
              </a:lnSpc>
              <a:spcBef>
                <a:spcPts val="700"/>
              </a:spcBef>
              <a:spcAft>
                <a:spcPts val="0"/>
              </a:spcAft>
              <a:buClr>
                <a:schemeClr val="dk2"/>
              </a:buClr>
              <a:buSzPts val="2400"/>
              <a:buFont typeface="Arial"/>
              <a:buChar char="•"/>
              <a:defRPr b="0" i="0" sz="2400" u="none" cap="none" strike="noStrike">
                <a:solidFill>
                  <a:srgbClr val="595959"/>
                </a:solidFill>
                <a:latin typeface="Cabin"/>
                <a:ea typeface="Cabin"/>
                <a:cs typeface="Cabin"/>
                <a:sym typeface="Cabin"/>
              </a:defRPr>
            </a:lvl3pPr>
            <a:lvl4pPr indent="-355600" lvl="3" marL="1828800" marR="0" rtl="0" algn="l">
              <a:lnSpc>
                <a:spcPct val="110000"/>
              </a:lnSpc>
              <a:spcBef>
                <a:spcPts val="700"/>
              </a:spcBef>
              <a:spcAft>
                <a:spcPts val="0"/>
              </a:spcAft>
              <a:buClr>
                <a:schemeClr val="dk2"/>
              </a:buClr>
              <a:buSzPts val="2000"/>
              <a:buFont typeface="Cabin"/>
              <a:buChar char="–"/>
              <a:defRPr b="0" i="0" sz="2000" u="none" cap="none" strike="noStrike">
                <a:solidFill>
                  <a:srgbClr val="595959"/>
                </a:solidFill>
                <a:latin typeface="Cabin"/>
                <a:ea typeface="Cabin"/>
                <a:cs typeface="Cabin"/>
                <a:sym typeface="Cabin"/>
              </a:defRPr>
            </a:lvl4pPr>
            <a:lvl5pPr indent="-355600" lvl="4" marL="22860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5pPr>
            <a:lvl6pPr indent="-355600" lvl="5" marL="2743200" marR="0" rtl="0" algn="l">
              <a:lnSpc>
                <a:spcPct val="110000"/>
              </a:lnSpc>
              <a:spcBef>
                <a:spcPts val="700"/>
              </a:spcBef>
              <a:spcAft>
                <a:spcPts val="0"/>
              </a:spcAft>
              <a:buClr>
                <a:schemeClr val="dk2"/>
              </a:buClr>
              <a:buSzPts val="2000"/>
              <a:buFont typeface="Cabin"/>
              <a:buChar char="–"/>
              <a:defRPr b="0" i="0" sz="2000" u="none" cap="none" strike="noStrike">
                <a:solidFill>
                  <a:srgbClr val="595959"/>
                </a:solidFill>
                <a:latin typeface="Cabin"/>
                <a:ea typeface="Cabin"/>
                <a:cs typeface="Cabin"/>
                <a:sym typeface="Cabin"/>
              </a:defRPr>
            </a:lvl6pPr>
            <a:lvl7pPr indent="-355600" lvl="6" marL="32004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7pPr>
            <a:lvl8pPr indent="-355600" lvl="7" marL="3657600" marR="0" rtl="0" algn="l">
              <a:lnSpc>
                <a:spcPct val="110000"/>
              </a:lnSpc>
              <a:spcBef>
                <a:spcPts val="700"/>
              </a:spcBef>
              <a:spcAft>
                <a:spcPts val="0"/>
              </a:spcAft>
              <a:buClr>
                <a:schemeClr val="dk2"/>
              </a:buClr>
              <a:buSzPts val="2000"/>
              <a:buFont typeface="Cabin"/>
              <a:buChar char="–"/>
              <a:defRPr b="0" i="0" sz="2000" u="none" cap="none" strike="noStrike">
                <a:solidFill>
                  <a:srgbClr val="595959"/>
                </a:solidFill>
                <a:latin typeface="Cabin"/>
                <a:ea typeface="Cabin"/>
                <a:cs typeface="Cabin"/>
                <a:sym typeface="Cabin"/>
              </a:defRPr>
            </a:lvl8pPr>
            <a:lvl9pPr indent="-355600" lvl="8" marL="41148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9pPr>
          </a:lstStyle>
          <a:p/>
        </p:txBody>
      </p:sp>
      <p:sp>
        <p:nvSpPr>
          <p:cNvPr id="43" name="Shape 43"/>
          <p:cNvSpPr txBox="1"/>
          <p:nvPr>
            <p:ph idx="2" type="body"/>
          </p:nvPr>
        </p:nvSpPr>
        <p:spPr>
          <a:xfrm>
            <a:off x="8337885" y="1741336"/>
            <a:ext cx="3092115" cy="4164164"/>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1200"/>
              </a:spcBef>
              <a:spcAft>
                <a:spcPts val="0"/>
              </a:spcAft>
              <a:buClr>
                <a:schemeClr val="dk2"/>
              </a:buClr>
              <a:buSzPts val="1600"/>
              <a:buFont typeface="Arial"/>
              <a:buNone/>
              <a:defRPr b="0" i="0" sz="1600" u="none" cap="none" strike="noStrike">
                <a:solidFill>
                  <a:schemeClr val="lt2"/>
                </a:solidFill>
                <a:latin typeface="Cabin"/>
                <a:ea typeface="Cabin"/>
                <a:cs typeface="Cabin"/>
                <a:sym typeface="Cabin"/>
              </a:defRPr>
            </a:lvl1pPr>
            <a:lvl2pPr indent="-228600" lvl="1" marL="914400" marR="0" rtl="0" algn="l">
              <a:lnSpc>
                <a:spcPct val="110000"/>
              </a:lnSpc>
              <a:spcBef>
                <a:spcPts val="700"/>
              </a:spcBef>
              <a:spcAft>
                <a:spcPts val="0"/>
              </a:spcAft>
              <a:buClr>
                <a:schemeClr val="dk2"/>
              </a:buClr>
              <a:buSzPts val="1400"/>
              <a:buFont typeface="Cabin"/>
              <a:buNone/>
              <a:defRPr b="0" i="0" sz="1400" u="none" cap="none" strike="noStrike">
                <a:solidFill>
                  <a:srgbClr val="595959"/>
                </a:solidFill>
                <a:latin typeface="Cabin"/>
                <a:ea typeface="Cabin"/>
                <a:cs typeface="Cabin"/>
                <a:sym typeface="Cabin"/>
              </a:defRPr>
            </a:lvl2pPr>
            <a:lvl3pPr indent="-228600" lvl="2" marL="1371600" marR="0" rtl="0" algn="l">
              <a:lnSpc>
                <a:spcPct val="110000"/>
              </a:lnSpc>
              <a:spcBef>
                <a:spcPts val="700"/>
              </a:spcBef>
              <a:spcAft>
                <a:spcPts val="0"/>
              </a:spcAft>
              <a:buClr>
                <a:schemeClr val="dk2"/>
              </a:buClr>
              <a:buSzPts val="1200"/>
              <a:buFont typeface="Arial"/>
              <a:buNone/>
              <a:defRPr b="0" i="0" sz="1200" u="none" cap="none" strike="noStrike">
                <a:solidFill>
                  <a:srgbClr val="595959"/>
                </a:solidFill>
                <a:latin typeface="Cabin"/>
                <a:ea typeface="Cabin"/>
                <a:cs typeface="Cabin"/>
                <a:sym typeface="Cabin"/>
              </a:defRPr>
            </a:lvl3pPr>
            <a:lvl4pPr indent="-228600" lvl="3" marL="18288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4pPr>
            <a:lvl5pPr indent="-228600" lvl="4" marL="22860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5pPr>
            <a:lvl6pPr indent="-228600" lvl="5" marL="27432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6pPr>
            <a:lvl7pPr indent="-228600" lvl="6" marL="32004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7pPr>
            <a:lvl8pPr indent="-228600" lvl="7" marL="36576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8pPr>
            <a:lvl9pPr indent="-228600" lvl="8" marL="41148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9pPr>
          </a:lstStyle>
          <a:p/>
        </p:txBody>
      </p:sp>
      <p:sp>
        <p:nvSpPr>
          <p:cNvPr id="44" name="Shape 44"/>
          <p:cNvSpPr txBox="1"/>
          <p:nvPr>
            <p:ph idx="10" type="dt"/>
          </p:nvPr>
        </p:nvSpPr>
        <p:spPr>
          <a:xfrm>
            <a:off x="765051" y="6375679"/>
            <a:ext cx="1233355"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45" name="Shape 45"/>
          <p:cNvSpPr txBox="1"/>
          <p:nvPr>
            <p:ph idx="11" type="ftr"/>
          </p:nvPr>
        </p:nvSpPr>
        <p:spPr>
          <a:xfrm>
            <a:off x="2103620" y="6375679"/>
            <a:ext cx="3482179"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46" name="Shape 46"/>
          <p:cNvSpPr txBox="1"/>
          <p:nvPr>
            <p:ph idx="12" type="sldNum"/>
          </p:nvPr>
        </p:nvSpPr>
        <p:spPr>
          <a:xfrm>
            <a:off x="5691014" y="6375679"/>
            <a:ext cx="1232456"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
        <p:nvSpPr>
          <p:cNvPr id="47" name="Shape 47" title="left edge border"/>
          <p:cNvSpPr/>
          <p:nvPr/>
        </p:nvSpPr>
        <p:spPr>
          <a:xfrm>
            <a:off x="0"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dk2"/>
        </a:solidFill>
      </p:bgPr>
    </p:bg>
    <p:spTree>
      <p:nvGrpSpPr>
        <p:cNvPr id="48" name="Shape 48"/>
        <p:cNvGrpSpPr/>
        <p:nvPr/>
      </p:nvGrpSpPr>
      <p:grpSpPr>
        <a:xfrm>
          <a:off x="0" y="0"/>
          <a:ext cx="0" cy="0"/>
          <a:chOff x="0" y="0"/>
          <a:chExt cx="0" cy="0"/>
        </a:xfrm>
      </p:grpSpPr>
      <p:sp>
        <p:nvSpPr>
          <p:cNvPr id="49" name="Shape 49"/>
          <p:cNvSpPr txBox="1"/>
          <p:nvPr>
            <p:ph type="title"/>
          </p:nvPr>
        </p:nvSpPr>
        <p:spPr>
          <a:xfrm>
            <a:off x="3242929" y="1073888"/>
            <a:ext cx="8187071" cy="4064627"/>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lt2"/>
              </a:buClr>
              <a:buSzPts val="8400"/>
              <a:buFont typeface="Impact"/>
              <a:buNone/>
              <a:defRPr b="0" i="0" sz="8400" u="none" cap="none" strike="noStrike">
                <a:solidFill>
                  <a:schemeClr val="lt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Shape 50"/>
          <p:cNvSpPr txBox="1"/>
          <p:nvPr>
            <p:ph idx="1" type="body"/>
          </p:nvPr>
        </p:nvSpPr>
        <p:spPr>
          <a:xfrm>
            <a:off x="3242930" y="5159781"/>
            <a:ext cx="7017488" cy="951135"/>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700"/>
              </a:spcBef>
              <a:spcAft>
                <a:spcPts val="0"/>
              </a:spcAft>
              <a:buClr>
                <a:schemeClr val="lt2"/>
              </a:buClr>
              <a:buSzPts val="2000"/>
              <a:buFont typeface="Arial"/>
              <a:buNone/>
              <a:defRPr b="1" i="0" sz="2000" u="none" cap="none" strike="noStrike">
                <a:solidFill>
                  <a:schemeClr val="accent1"/>
                </a:solidFill>
                <a:latin typeface="Cabin"/>
                <a:ea typeface="Cabin"/>
                <a:cs typeface="Cabin"/>
                <a:sym typeface="Cabin"/>
              </a:defRPr>
            </a:lvl1pPr>
            <a:lvl2pPr indent="-228600" lvl="1" marL="914400" marR="0" rtl="0" algn="l">
              <a:lnSpc>
                <a:spcPct val="110000"/>
              </a:lnSpc>
              <a:spcBef>
                <a:spcPts val="700"/>
              </a:spcBef>
              <a:spcAft>
                <a:spcPts val="0"/>
              </a:spcAft>
              <a:buClr>
                <a:schemeClr val="lt2"/>
              </a:buClr>
              <a:buSzPts val="2000"/>
              <a:buFont typeface="Cabin"/>
              <a:buNone/>
              <a:defRPr b="0" i="0" sz="2000" u="none" cap="none" strike="noStrike">
                <a:solidFill>
                  <a:schemeClr val="lt1"/>
                </a:solidFill>
                <a:latin typeface="Cabin"/>
                <a:ea typeface="Cabin"/>
                <a:cs typeface="Cabin"/>
                <a:sym typeface="Cabin"/>
              </a:defRPr>
            </a:lvl2pPr>
            <a:lvl3pPr indent="-228600" lvl="2" marL="1371600" marR="0" rtl="0" algn="l">
              <a:lnSpc>
                <a:spcPct val="110000"/>
              </a:lnSpc>
              <a:spcBef>
                <a:spcPts val="700"/>
              </a:spcBef>
              <a:spcAft>
                <a:spcPts val="0"/>
              </a:spcAft>
              <a:buClr>
                <a:schemeClr val="lt2"/>
              </a:buClr>
              <a:buSzPts val="1800"/>
              <a:buFont typeface="Arial"/>
              <a:buNone/>
              <a:defRPr b="0" i="0" sz="1800" u="none" cap="none" strike="noStrike">
                <a:solidFill>
                  <a:schemeClr val="lt1"/>
                </a:solidFill>
                <a:latin typeface="Cabin"/>
                <a:ea typeface="Cabin"/>
                <a:cs typeface="Cabin"/>
                <a:sym typeface="Cabin"/>
              </a:defRPr>
            </a:lvl3pPr>
            <a:lvl4pPr indent="-228600" lvl="3" marL="1828800" marR="0" rtl="0" algn="l">
              <a:lnSpc>
                <a:spcPct val="110000"/>
              </a:lnSpc>
              <a:spcBef>
                <a:spcPts val="700"/>
              </a:spcBef>
              <a:spcAft>
                <a:spcPts val="0"/>
              </a:spcAft>
              <a:buClr>
                <a:schemeClr val="lt2"/>
              </a:buClr>
              <a:buSzPts val="1600"/>
              <a:buFont typeface="Cabin"/>
              <a:buNone/>
              <a:defRPr b="0" i="0" sz="1600" u="none" cap="none" strike="noStrike">
                <a:solidFill>
                  <a:schemeClr val="lt1"/>
                </a:solidFill>
                <a:latin typeface="Cabin"/>
                <a:ea typeface="Cabin"/>
                <a:cs typeface="Cabin"/>
                <a:sym typeface="Cabin"/>
              </a:defRPr>
            </a:lvl4pPr>
            <a:lvl5pPr indent="-228600" lvl="4" marL="2286000" marR="0" rtl="0" algn="l">
              <a:lnSpc>
                <a:spcPct val="110000"/>
              </a:lnSpc>
              <a:spcBef>
                <a:spcPts val="700"/>
              </a:spcBef>
              <a:spcAft>
                <a:spcPts val="0"/>
              </a:spcAft>
              <a:buClr>
                <a:schemeClr val="lt2"/>
              </a:buClr>
              <a:buSzPts val="1600"/>
              <a:buFont typeface="Arial"/>
              <a:buNone/>
              <a:defRPr b="0" i="0" sz="1600" u="none" cap="none" strike="noStrike">
                <a:solidFill>
                  <a:schemeClr val="lt1"/>
                </a:solidFill>
                <a:latin typeface="Cabin"/>
                <a:ea typeface="Cabin"/>
                <a:cs typeface="Cabin"/>
                <a:sym typeface="Cabin"/>
              </a:defRPr>
            </a:lvl5pPr>
            <a:lvl6pPr indent="-228600" lvl="5" marL="2743200" marR="0" rtl="0" algn="l">
              <a:lnSpc>
                <a:spcPct val="110000"/>
              </a:lnSpc>
              <a:spcBef>
                <a:spcPts val="700"/>
              </a:spcBef>
              <a:spcAft>
                <a:spcPts val="0"/>
              </a:spcAft>
              <a:buClr>
                <a:schemeClr val="lt2"/>
              </a:buClr>
              <a:buSzPts val="1600"/>
              <a:buFont typeface="Cabin"/>
              <a:buNone/>
              <a:defRPr b="0" i="0" sz="1600" u="none" cap="none" strike="noStrike">
                <a:solidFill>
                  <a:schemeClr val="lt1"/>
                </a:solidFill>
                <a:latin typeface="Cabin"/>
                <a:ea typeface="Cabin"/>
                <a:cs typeface="Cabin"/>
                <a:sym typeface="Cabin"/>
              </a:defRPr>
            </a:lvl6pPr>
            <a:lvl7pPr indent="-228600" lvl="6" marL="3200400" marR="0" rtl="0" algn="l">
              <a:lnSpc>
                <a:spcPct val="110000"/>
              </a:lnSpc>
              <a:spcBef>
                <a:spcPts val="700"/>
              </a:spcBef>
              <a:spcAft>
                <a:spcPts val="0"/>
              </a:spcAft>
              <a:buClr>
                <a:schemeClr val="lt2"/>
              </a:buClr>
              <a:buSzPts val="1600"/>
              <a:buFont typeface="Arial"/>
              <a:buNone/>
              <a:defRPr b="0" i="0" sz="1600" u="none" cap="none" strike="noStrike">
                <a:solidFill>
                  <a:schemeClr val="lt1"/>
                </a:solidFill>
                <a:latin typeface="Cabin"/>
                <a:ea typeface="Cabin"/>
                <a:cs typeface="Cabin"/>
                <a:sym typeface="Cabin"/>
              </a:defRPr>
            </a:lvl7pPr>
            <a:lvl8pPr indent="-228600" lvl="7" marL="3657600" marR="0" rtl="0" algn="l">
              <a:lnSpc>
                <a:spcPct val="110000"/>
              </a:lnSpc>
              <a:spcBef>
                <a:spcPts val="700"/>
              </a:spcBef>
              <a:spcAft>
                <a:spcPts val="0"/>
              </a:spcAft>
              <a:buClr>
                <a:schemeClr val="lt2"/>
              </a:buClr>
              <a:buSzPts val="1600"/>
              <a:buFont typeface="Cabin"/>
              <a:buNone/>
              <a:defRPr b="0" i="0" sz="1600" u="none" cap="none" strike="noStrike">
                <a:solidFill>
                  <a:schemeClr val="lt1"/>
                </a:solidFill>
                <a:latin typeface="Cabin"/>
                <a:ea typeface="Cabin"/>
                <a:cs typeface="Cabin"/>
                <a:sym typeface="Cabin"/>
              </a:defRPr>
            </a:lvl8pPr>
            <a:lvl9pPr indent="-228600" lvl="8" marL="4114800" marR="0" rtl="0" algn="l">
              <a:lnSpc>
                <a:spcPct val="110000"/>
              </a:lnSpc>
              <a:spcBef>
                <a:spcPts val="700"/>
              </a:spcBef>
              <a:spcAft>
                <a:spcPts val="0"/>
              </a:spcAft>
              <a:buClr>
                <a:schemeClr val="lt2"/>
              </a:buClr>
              <a:buSzPts val="1600"/>
              <a:buFont typeface="Arial"/>
              <a:buNone/>
              <a:defRPr b="0" i="0" sz="1600" u="none" cap="none" strike="noStrike">
                <a:solidFill>
                  <a:schemeClr val="lt1"/>
                </a:solidFill>
                <a:latin typeface="Cabin"/>
                <a:ea typeface="Cabin"/>
                <a:cs typeface="Cabin"/>
                <a:sym typeface="Cabin"/>
              </a:defRPr>
            </a:lvl9pPr>
          </a:lstStyle>
          <a:p/>
        </p:txBody>
      </p:sp>
      <p:sp>
        <p:nvSpPr>
          <p:cNvPr id="51" name="Shape 51"/>
          <p:cNvSpPr txBox="1"/>
          <p:nvPr>
            <p:ph idx="10" type="dt"/>
          </p:nvPr>
        </p:nvSpPr>
        <p:spPr>
          <a:xfrm>
            <a:off x="3236546" y="6375679"/>
            <a:ext cx="1493947"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2"/>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lt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lt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lt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lt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lt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lt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lt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lt1"/>
                </a:solidFill>
                <a:latin typeface="Cabin"/>
                <a:ea typeface="Cabin"/>
                <a:cs typeface="Cabin"/>
                <a:sym typeface="Cabin"/>
              </a:defRPr>
            </a:lvl9pPr>
          </a:lstStyle>
          <a:p/>
        </p:txBody>
      </p:sp>
      <p:sp>
        <p:nvSpPr>
          <p:cNvPr id="52" name="Shape 52"/>
          <p:cNvSpPr txBox="1"/>
          <p:nvPr>
            <p:ph idx="11" type="ftr"/>
          </p:nvPr>
        </p:nvSpPr>
        <p:spPr>
          <a:xfrm>
            <a:off x="5279064"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2"/>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lt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lt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lt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lt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lt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lt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lt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lt1"/>
                </a:solidFill>
                <a:latin typeface="Cabin"/>
                <a:ea typeface="Cabin"/>
                <a:cs typeface="Cabin"/>
                <a:sym typeface="Cabin"/>
              </a:defRPr>
            </a:lvl9pPr>
          </a:lstStyle>
          <a:p/>
        </p:txBody>
      </p:sp>
      <p:sp>
        <p:nvSpPr>
          <p:cNvPr id="53" name="Shape 53"/>
          <p:cNvSpPr txBox="1"/>
          <p:nvPr>
            <p:ph idx="12" type="sldNum"/>
          </p:nvPr>
        </p:nvSpPr>
        <p:spPr>
          <a:xfrm>
            <a:off x="9942434" y="6375679"/>
            <a:ext cx="1487566"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2"/>
                </a:solidFill>
                <a:latin typeface="Cabin"/>
                <a:ea typeface="Cabin"/>
                <a:cs typeface="Cabin"/>
                <a:sym typeface="Cabin"/>
              </a:defRPr>
            </a:lvl1pPr>
            <a:lvl2pPr indent="0" lvl="1" marL="0" marR="0" rtl="0" algn="r">
              <a:spcBef>
                <a:spcPts val="0"/>
              </a:spcBef>
              <a:buNone/>
              <a:defRPr sz="1200">
                <a:solidFill>
                  <a:schemeClr val="lt2"/>
                </a:solidFill>
                <a:latin typeface="Cabin"/>
                <a:ea typeface="Cabin"/>
                <a:cs typeface="Cabin"/>
                <a:sym typeface="Cabin"/>
              </a:defRPr>
            </a:lvl2pPr>
            <a:lvl3pPr indent="0" lvl="2" marL="0" marR="0" rtl="0" algn="r">
              <a:spcBef>
                <a:spcPts val="0"/>
              </a:spcBef>
              <a:buNone/>
              <a:defRPr sz="1200">
                <a:solidFill>
                  <a:schemeClr val="lt2"/>
                </a:solidFill>
                <a:latin typeface="Cabin"/>
                <a:ea typeface="Cabin"/>
                <a:cs typeface="Cabin"/>
                <a:sym typeface="Cabin"/>
              </a:defRPr>
            </a:lvl3pPr>
            <a:lvl4pPr indent="0" lvl="3" marL="0" marR="0" rtl="0" algn="r">
              <a:spcBef>
                <a:spcPts val="0"/>
              </a:spcBef>
              <a:buNone/>
              <a:defRPr sz="1200">
                <a:solidFill>
                  <a:schemeClr val="lt2"/>
                </a:solidFill>
                <a:latin typeface="Cabin"/>
                <a:ea typeface="Cabin"/>
                <a:cs typeface="Cabin"/>
                <a:sym typeface="Cabin"/>
              </a:defRPr>
            </a:lvl4pPr>
            <a:lvl5pPr indent="0" lvl="4" marL="0" marR="0" rtl="0" algn="r">
              <a:spcBef>
                <a:spcPts val="0"/>
              </a:spcBef>
              <a:buNone/>
              <a:defRPr sz="1200">
                <a:solidFill>
                  <a:schemeClr val="lt2"/>
                </a:solidFill>
                <a:latin typeface="Cabin"/>
                <a:ea typeface="Cabin"/>
                <a:cs typeface="Cabin"/>
                <a:sym typeface="Cabin"/>
              </a:defRPr>
            </a:lvl5pPr>
            <a:lvl6pPr indent="0" lvl="5" marL="0" marR="0" rtl="0" algn="r">
              <a:spcBef>
                <a:spcPts val="0"/>
              </a:spcBef>
              <a:buNone/>
              <a:defRPr sz="1200">
                <a:solidFill>
                  <a:schemeClr val="lt2"/>
                </a:solidFill>
                <a:latin typeface="Cabin"/>
                <a:ea typeface="Cabin"/>
                <a:cs typeface="Cabin"/>
                <a:sym typeface="Cabin"/>
              </a:defRPr>
            </a:lvl6pPr>
            <a:lvl7pPr indent="0" lvl="6" marL="0" marR="0" rtl="0" algn="r">
              <a:spcBef>
                <a:spcPts val="0"/>
              </a:spcBef>
              <a:buNone/>
              <a:defRPr sz="1200">
                <a:solidFill>
                  <a:schemeClr val="lt2"/>
                </a:solidFill>
                <a:latin typeface="Cabin"/>
                <a:ea typeface="Cabin"/>
                <a:cs typeface="Cabin"/>
                <a:sym typeface="Cabin"/>
              </a:defRPr>
            </a:lvl7pPr>
            <a:lvl8pPr indent="0" lvl="7" marL="0" marR="0" rtl="0" algn="r">
              <a:spcBef>
                <a:spcPts val="0"/>
              </a:spcBef>
              <a:buNone/>
              <a:defRPr sz="1200">
                <a:solidFill>
                  <a:schemeClr val="lt2"/>
                </a:solidFill>
                <a:latin typeface="Cabin"/>
                <a:ea typeface="Cabin"/>
                <a:cs typeface="Cabin"/>
                <a:sym typeface="Cabin"/>
              </a:defRPr>
            </a:lvl8pPr>
            <a:lvl9pPr indent="0" lvl="8" marL="0" marR="0" rtl="0" algn="r">
              <a:spcBef>
                <a:spcPts val="0"/>
              </a:spcBef>
              <a:buNone/>
              <a:defRPr sz="1200">
                <a:solidFill>
                  <a:schemeClr val="lt2"/>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grpSp>
        <p:nvGrpSpPr>
          <p:cNvPr id="54" name="Shape 54" title="left scallop shape"/>
          <p:cNvGrpSpPr/>
          <p:nvPr/>
        </p:nvGrpSpPr>
        <p:grpSpPr>
          <a:xfrm>
            <a:off x="0" y="0"/>
            <a:ext cx="2814638" cy="6858000"/>
            <a:chOff x="0" y="0"/>
            <a:chExt cx="2814638" cy="6858000"/>
          </a:xfrm>
        </p:grpSpPr>
        <p:sp>
          <p:nvSpPr>
            <p:cNvPr id="55" name="Shape 55" title="left scallop shape"/>
            <p:cNvSpPr/>
            <p:nvPr/>
          </p:nvSpPr>
          <p:spPr>
            <a:xfrm>
              <a:off x="0" y="0"/>
              <a:ext cx="2814638" cy="6858000"/>
            </a:xfrm>
            <a:custGeom>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56" name="Shape 56" title="left scallop inline"/>
            <p:cNvSpPr/>
            <p:nvPr/>
          </p:nvSpPr>
          <p:spPr>
            <a:xfrm>
              <a:off x="874382" y="0"/>
              <a:ext cx="1646238" cy="6858000"/>
            </a:xfrm>
            <a:custGeom>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7" name="Shape 57"/>
        <p:cNvGrpSpPr/>
        <p:nvPr/>
      </p:nvGrpSpPr>
      <p:grpSpPr>
        <a:xfrm>
          <a:off x="0" y="0"/>
          <a:ext cx="0" cy="0"/>
          <a:chOff x="0" y="0"/>
          <a:chExt cx="0" cy="0"/>
        </a:xfrm>
      </p:grpSpPr>
      <p:sp>
        <p:nvSpPr>
          <p:cNvPr id="58" name="Shape 58"/>
          <p:cNvSpPr txBox="1"/>
          <p:nvPr>
            <p:ph type="title"/>
          </p:nvPr>
        </p:nvSpPr>
        <p:spPr>
          <a:xfrm>
            <a:off x="1252728" y="381000"/>
            <a:ext cx="10172700" cy="1493517"/>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9" name="Shape 59"/>
          <p:cNvSpPr txBox="1"/>
          <p:nvPr>
            <p:ph idx="1" type="body"/>
          </p:nvPr>
        </p:nvSpPr>
        <p:spPr>
          <a:xfrm>
            <a:off x="1251678" y="2199633"/>
            <a:ext cx="4800600" cy="632529"/>
          </a:xfrm>
          <a:prstGeom prst="rect">
            <a:avLst/>
          </a:prstGeom>
          <a:noFill/>
          <a:ln>
            <a:noFill/>
          </a:ln>
        </p:spPr>
        <p:txBody>
          <a:bodyPr anchorCtr="0" anchor="b" bIns="91425" lIns="91425" spcFirstLastPara="1" rIns="91425" wrap="square" tIns="91425"/>
          <a:lstStyle>
            <a:lvl1pPr indent="-228600" lvl="0" marL="457200" marR="0" rtl="0" algn="l">
              <a:lnSpc>
                <a:spcPct val="100000"/>
              </a:lnSpc>
              <a:spcBef>
                <a:spcPts val="700"/>
              </a:spcBef>
              <a:spcAft>
                <a:spcPts val="0"/>
              </a:spcAft>
              <a:buClr>
                <a:schemeClr val="dk2"/>
              </a:buClr>
              <a:buSzPts val="1900"/>
              <a:buFont typeface="Arial"/>
              <a:buNone/>
              <a:defRPr b="1" i="0" sz="1900" u="none" cap="none" strike="noStrike">
                <a:solidFill>
                  <a:schemeClr val="dk2"/>
                </a:solidFill>
                <a:latin typeface="Cabin"/>
                <a:ea typeface="Cabin"/>
                <a:cs typeface="Cabin"/>
                <a:sym typeface="Cabin"/>
              </a:defRPr>
            </a:lvl1pPr>
            <a:lvl2pPr indent="-228600" lvl="1" marL="914400" marR="0" rtl="0" algn="l">
              <a:lnSpc>
                <a:spcPct val="110000"/>
              </a:lnSpc>
              <a:spcBef>
                <a:spcPts val="700"/>
              </a:spcBef>
              <a:spcAft>
                <a:spcPts val="0"/>
              </a:spcAft>
              <a:buClr>
                <a:schemeClr val="dk2"/>
              </a:buClr>
              <a:buSzPts val="1900"/>
              <a:buFont typeface="Cabin"/>
              <a:buNone/>
              <a:defRPr b="1" i="0" sz="1900" u="none" cap="none" strike="noStrike">
                <a:solidFill>
                  <a:srgbClr val="595959"/>
                </a:solidFill>
                <a:latin typeface="Cabin"/>
                <a:ea typeface="Cabin"/>
                <a:cs typeface="Cabin"/>
                <a:sym typeface="Cabin"/>
              </a:defRPr>
            </a:lvl2pPr>
            <a:lvl3pPr indent="-228600" lvl="2" marL="1371600" marR="0" rtl="0" algn="l">
              <a:lnSpc>
                <a:spcPct val="110000"/>
              </a:lnSpc>
              <a:spcBef>
                <a:spcPts val="700"/>
              </a:spcBef>
              <a:spcAft>
                <a:spcPts val="0"/>
              </a:spcAft>
              <a:buClr>
                <a:schemeClr val="dk2"/>
              </a:buClr>
              <a:buSzPts val="1800"/>
              <a:buFont typeface="Arial"/>
              <a:buNone/>
              <a:defRPr b="1" i="0" sz="1800" u="none" cap="none" strike="noStrike">
                <a:solidFill>
                  <a:srgbClr val="595959"/>
                </a:solidFill>
                <a:latin typeface="Cabin"/>
                <a:ea typeface="Cabin"/>
                <a:cs typeface="Cabin"/>
                <a:sym typeface="Cabin"/>
              </a:defRPr>
            </a:lvl3pPr>
            <a:lvl4pPr indent="-228600" lvl="3" marL="18288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4pPr>
            <a:lvl5pPr indent="-228600" lvl="4" marL="22860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5pPr>
            <a:lvl6pPr indent="-228600" lvl="5" marL="27432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6pPr>
            <a:lvl7pPr indent="-228600" lvl="6" marL="32004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7pPr>
            <a:lvl8pPr indent="-228600" lvl="7" marL="36576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8pPr>
            <a:lvl9pPr indent="-228600" lvl="8" marL="41148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9pPr>
          </a:lstStyle>
          <a:p/>
        </p:txBody>
      </p:sp>
      <p:sp>
        <p:nvSpPr>
          <p:cNvPr id="60" name="Shape 60"/>
          <p:cNvSpPr txBox="1"/>
          <p:nvPr>
            <p:ph idx="2" type="body"/>
          </p:nvPr>
        </p:nvSpPr>
        <p:spPr>
          <a:xfrm>
            <a:off x="1257300" y="2909102"/>
            <a:ext cx="4800600" cy="2996398"/>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61" name="Shape 61"/>
          <p:cNvSpPr txBox="1"/>
          <p:nvPr>
            <p:ph idx="3" type="body"/>
          </p:nvPr>
        </p:nvSpPr>
        <p:spPr>
          <a:xfrm>
            <a:off x="6633864" y="2199633"/>
            <a:ext cx="4800600" cy="632529"/>
          </a:xfrm>
          <a:prstGeom prst="rect">
            <a:avLst/>
          </a:prstGeom>
          <a:noFill/>
          <a:ln>
            <a:noFill/>
          </a:ln>
        </p:spPr>
        <p:txBody>
          <a:bodyPr anchorCtr="0" anchor="b" bIns="91425" lIns="91425" spcFirstLastPara="1" rIns="91425" wrap="square" tIns="91425"/>
          <a:lstStyle>
            <a:lvl1pPr indent="-228600" lvl="0" marL="457200" marR="0" rtl="0" algn="l">
              <a:lnSpc>
                <a:spcPct val="100000"/>
              </a:lnSpc>
              <a:spcBef>
                <a:spcPts val="700"/>
              </a:spcBef>
              <a:spcAft>
                <a:spcPts val="0"/>
              </a:spcAft>
              <a:buClr>
                <a:schemeClr val="dk2"/>
              </a:buClr>
              <a:buSzPts val="1900"/>
              <a:buFont typeface="Arial"/>
              <a:buNone/>
              <a:defRPr b="1" i="0" sz="1900" u="none" cap="none" strike="noStrike">
                <a:solidFill>
                  <a:schemeClr val="dk2"/>
                </a:solidFill>
                <a:latin typeface="Cabin"/>
                <a:ea typeface="Cabin"/>
                <a:cs typeface="Cabin"/>
                <a:sym typeface="Cabin"/>
              </a:defRPr>
            </a:lvl1pPr>
            <a:lvl2pPr indent="-228600" lvl="1" marL="914400" marR="0" rtl="0" algn="l">
              <a:lnSpc>
                <a:spcPct val="110000"/>
              </a:lnSpc>
              <a:spcBef>
                <a:spcPts val="700"/>
              </a:spcBef>
              <a:spcAft>
                <a:spcPts val="0"/>
              </a:spcAft>
              <a:buClr>
                <a:schemeClr val="dk2"/>
              </a:buClr>
              <a:buSzPts val="1900"/>
              <a:buFont typeface="Cabin"/>
              <a:buNone/>
              <a:defRPr b="1" i="0" sz="1900" u="none" cap="none" strike="noStrike">
                <a:solidFill>
                  <a:srgbClr val="595959"/>
                </a:solidFill>
                <a:latin typeface="Cabin"/>
                <a:ea typeface="Cabin"/>
                <a:cs typeface="Cabin"/>
                <a:sym typeface="Cabin"/>
              </a:defRPr>
            </a:lvl2pPr>
            <a:lvl3pPr indent="-228600" lvl="2" marL="1371600" marR="0" rtl="0" algn="l">
              <a:lnSpc>
                <a:spcPct val="110000"/>
              </a:lnSpc>
              <a:spcBef>
                <a:spcPts val="700"/>
              </a:spcBef>
              <a:spcAft>
                <a:spcPts val="0"/>
              </a:spcAft>
              <a:buClr>
                <a:schemeClr val="dk2"/>
              </a:buClr>
              <a:buSzPts val="1800"/>
              <a:buFont typeface="Arial"/>
              <a:buNone/>
              <a:defRPr b="1" i="0" sz="1800" u="none" cap="none" strike="noStrike">
                <a:solidFill>
                  <a:srgbClr val="595959"/>
                </a:solidFill>
                <a:latin typeface="Cabin"/>
                <a:ea typeface="Cabin"/>
                <a:cs typeface="Cabin"/>
                <a:sym typeface="Cabin"/>
              </a:defRPr>
            </a:lvl3pPr>
            <a:lvl4pPr indent="-228600" lvl="3" marL="18288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4pPr>
            <a:lvl5pPr indent="-228600" lvl="4" marL="22860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5pPr>
            <a:lvl6pPr indent="-228600" lvl="5" marL="27432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6pPr>
            <a:lvl7pPr indent="-228600" lvl="6" marL="32004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7pPr>
            <a:lvl8pPr indent="-228600" lvl="7" marL="3657600" marR="0" rtl="0" algn="l">
              <a:lnSpc>
                <a:spcPct val="110000"/>
              </a:lnSpc>
              <a:spcBef>
                <a:spcPts val="700"/>
              </a:spcBef>
              <a:spcAft>
                <a:spcPts val="0"/>
              </a:spcAft>
              <a:buClr>
                <a:schemeClr val="dk2"/>
              </a:buClr>
              <a:buSzPts val="1600"/>
              <a:buFont typeface="Cabin"/>
              <a:buNone/>
              <a:defRPr b="1" i="0" sz="1600" u="none" cap="none" strike="noStrike">
                <a:solidFill>
                  <a:srgbClr val="595959"/>
                </a:solidFill>
                <a:latin typeface="Cabin"/>
                <a:ea typeface="Cabin"/>
                <a:cs typeface="Cabin"/>
                <a:sym typeface="Cabin"/>
              </a:defRPr>
            </a:lvl8pPr>
            <a:lvl9pPr indent="-228600" lvl="8" marL="4114800" marR="0" rtl="0" algn="l">
              <a:lnSpc>
                <a:spcPct val="110000"/>
              </a:lnSpc>
              <a:spcBef>
                <a:spcPts val="700"/>
              </a:spcBef>
              <a:spcAft>
                <a:spcPts val="0"/>
              </a:spcAft>
              <a:buClr>
                <a:schemeClr val="dk2"/>
              </a:buClr>
              <a:buSzPts val="1600"/>
              <a:buFont typeface="Arial"/>
              <a:buNone/>
              <a:defRPr b="1" i="0" sz="1600" u="none" cap="none" strike="noStrike">
                <a:solidFill>
                  <a:srgbClr val="595959"/>
                </a:solidFill>
                <a:latin typeface="Cabin"/>
                <a:ea typeface="Cabin"/>
                <a:cs typeface="Cabin"/>
                <a:sym typeface="Cabin"/>
              </a:defRPr>
            </a:lvl9pPr>
          </a:lstStyle>
          <a:p/>
        </p:txBody>
      </p:sp>
      <p:sp>
        <p:nvSpPr>
          <p:cNvPr id="62" name="Shape 62"/>
          <p:cNvSpPr txBox="1"/>
          <p:nvPr>
            <p:ph idx="4" type="body"/>
          </p:nvPr>
        </p:nvSpPr>
        <p:spPr>
          <a:xfrm>
            <a:off x="6633864" y="2909102"/>
            <a:ext cx="4800600" cy="2996398"/>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63" name="Shape 63"/>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64" name="Shape 64"/>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65" name="Shape 65"/>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Shape 67"/>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68" name="Shape 68"/>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69" name="Shape 69"/>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0" name="Shape 70"/>
        <p:cNvGrpSpPr/>
        <p:nvPr/>
      </p:nvGrpSpPr>
      <p:grpSpPr>
        <a:xfrm>
          <a:off x="0" y="0"/>
          <a:ext cx="0" cy="0"/>
          <a:chOff x="0" y="0"/>
          <a:chExt cx="0" cy="0"/>
        </a:xfrm>
      </p:grpSpPr>
      <p:sp>
        <p:nvSpPr>
          <p:cNvPr id="71" name="Shape 71"/>
          <p:cNvSpPr/>
          <p:nvPr>
            <p:ph idx="2" type="pic"/>
          </p:nvPr>
        </p:nvSpPr>
        <p:spPr>
          <a:xfrm>
            <a:off x="283464" y="0"/>
            <a:ext cx="7355585" cy="6857999"/>
          </a:xfrm>
          <a:prstGeom prst="rect">
            <a:avLst/>
          </a:prstGeom>
          <a:noFill/>
          <a:ln>
            <a:noFill/>
          </a:ln>
        </p:spPr>
        <p:txBody>
          <a:bodyPr anchorCtr="0" anchor="t" bIns="91425" lIns="91425" spcFirstLastPara="1" rIns="91425" wrap="square" tIns="91425"/>
          <a:lstStyle>
            <a:lvl1pPr lvl="0" marR="0" rtl="0" algn="l">
              <a:lnSpc>
                <a:spcPct val="110000"/>
              </a:lnSpc>
              <a:spcBef>
                <a:spcPts val="700"/>
              </a:spcBef>
              <a:spcAft>
                <a:spcPts val="0"/>
              </a:spcAft>
              <a:buClr>
                <a:schemeClr val="dk2"/>
              </a:buClr>
              <a:buSzPts val="3200"/>
              <a:buFont typeface="Arial"/>
              <a:buNone/>
              <a:defRPr b="0" i="0" sz="3200" u="none" cap="none" strike="noStrike">
                <a:solidFill>
                  <a:srgbClr val="595959"/>
                </a:solidFill>
                <a:latin typeface="Cabin"/>
                <a:ea typeface="Cabin"/>
                <a:cs typeface="Cabin"/>
                <a:sym typeface="Cabin"/>
              </a:defRPr>
            </a:lvl1pPr>
            <a:lvl2pPr lvl="1" marR="0" rtl="0" algn="l">
              <a:lnSpc>
                <a:spcPct val="110000"/>
              </a:lnSpc>
              <a:spcBef>
                <a:spcPts val="700"/>
              </a:spcBef>
              <a:spcAft>
                <a:spcPts val="0"/>
              </a:spcAft>
              <a:buClr>
                <a:schemeClr val="dk2"/>
              </a:buClr>
              <a:buSzPts val="2800"/>
              <a:buFont typeface="Cabin"/>
              <a:buNone/>
              <a:defRPr b="0" i="0" sz="2800" u="none" cap="none" strike="noStrike">
                <a:solidFill>
                  <a:srgbClr val="595959"/>
                </a:solidFill>
                <a:latin typeface="Cabin"/>
                <a:ea typeface="Cabin"/>
                <a:cs typeface="Cabin"/>
                <a:sym typeface="Cabin"/>
              </a:defRPr>
            </a:lvl2pPr>
            <a:lvl3pPr lvl="2" marR="0" rtl="0" algn="l">
              <a:lnSpc>
                <a:spcPct val="110000"/>
              </a:lnSpc>
              <a:spcBef>
                <a:spcPts val="700"/>
              </a:spcBef>
              <a:spcAft>
                <a:spcPts val="0"/>
              </a:spcAft>
              <a:buClr>
                <a:schemeClr val="dk2"/>
              </a:buClr>
              <a:buSzPts val="2400"/>
              <a:buFont typeface="Arial"/>
              <a:buNone/>
              <a:defRPr b="0" i="0" sz="2400" u="none" cap="none" strike="noStrike">
                <a:solidFill>
                  <a:srgbClr val="595959"/>
                </a:solidFill>
                <a:latin typeface="Cabin"/>
                <a:ea typeface="Cabin"/>
                <a:cs typeface="Cabin"/>
                <a:sym typeface="Cabin"/>
              </a:defRPr>
            </a:lvl3pPr>
            <a:lvl4pPr lvl="3" marR="0" rtl="0" algn="l">
              <a:lnSpc>
                <a:spcPct val="110000"/>
              </a:lnSpc>
              <a:spcBef>
                <a:spcPts val="700"/>
              </a:spcBef>
              <a:spcAft>
                <a:spcPts val="0"/>
              </a:spcAft>
              <a:buClr>
                <a:schemeClr val="dk2"/>
              </a:buClr>
              <a:buSzPts val="2000"/>
              <a:buFont typeface="Cabin"/>
              <a:buNone/>
              <a:defRPr b="0" i="0" sz="2000" u="none" cap="none" strike="noStrike">
                <a:solidFill>
                  <a:srgbClr val="595959"/>
                </a:solidFill>
                <a:latin typeface="Cabin"/>
                <a:ea typeface="Cabin"/>
                <a:cs typeface="Cabin"/>
                <a:sym typeface="Cabin"/>
              </a:defRPr>
            </a:lvl4pPr>
            <a:lvl5pPr lvl="4"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Cabin"/>
                <a:ea typeface="Cabin"/>
                <a:cs typeface="Cabin"/>
                <a:sym typeface="Cabin"/>
              </a:defRPr>
            </a:lvl5pPr>
            <a:lvl6pPr lvl="5" marR="0" rtl="0" algn="l">
              <a:lnSpc>
                <a:spcPct val="110000"/>
              </a:lnSpc>
              <a:spcBef>
                <a:spcPts val="700"/>
              </a:spcBef>
              <a:spcAft>
                <a:spcPts val="0"/>
              </a:spcAft>
              <a:buClr>
                <a:schemeClr val="dk2"/>
              </a:buClr>
              <a:buSzPts val="2000"/>
              <a:buFont typeface="Cabin"/>
              <a:buNone/>
              <a:defRPr b="0" i="0" sz="2000" u="none" cap="none" strike="noStrike">
                <a:solidFill>
                  <a:srgbClr val="595959"/>
                </a:solidFill>
                <a:latin typeface="Cabin"/>
                <a:ea typeface="Cabin"/>
                <a:cs typeface="Cabin"/>
                <a:sym typeface="Cabin"/>
              </a:defRPr>
            </a:lvl6pPr>
            <a:lvl7pPr lvl="6"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Cabin"/>
                <a:ea typeface="Cabin"/>
                <a:cs typeface="Cabin"/>
                <a:sym typeface="Cabin"/>
              </a:defRPr>
            </a:lvl7pPr>
            <a:lvl8pPr lvl="7" marR="0" rtl="0" algn="l">
              <a:lnSpc>
                <a:spcPct val="110000"/>
              </a:lnSpc>
              <a:spcBef>
                <a:spcPts val="700"/>
              </a:spcBef>
              <a:spcAft>
                <a:spcPts val="0"/>
              </a:spcAft>
              <a:buClr>
                <a:schemeClr val="dk2"/>
              </a:buClr>
              <a:buSzPts val="2000"/>
              <a:buFont typeface="Cabin"/>
              <a:buNone/>
              <a:defRPr b="0" i="0" sz="2000" u="none" cap="none" strike="noStrike">
                <a:solidFill>
                  <a:srgbClr val="595959"/>
                </a:solidFill>
                <a:latin typeface="Cabin"/>
                <a:ea typeface="Cabin"/>
                <a:cs typeface="Cabin"/>
                <a:sym typeface="Cabin"/>
              </a:defRPr>
            </a:lvl8pPr>
            <a:lvl9pPr lvl="8" marR="0" rtl="0" algn="l">
              <a:lnSpc>
                <a:spcPct val="110000"/>
              </a:lnSpc>
              <a:spcBef>
                <a:spcPts val="700"/>
              </a:spcBef>
              <a:spcAft>
                <a:spcPts val="0"/>
              </a:spcAft>
              <a:buClr>
                <a:schemeClr val="dk2"/>
              </a:buClr>
              <a:buSzPts val="2000"/>
              <a:buFont typeface="Arial"/>
              <a:buNone/>
              <a:defRPr b="0" i="0" sz="2000" u="none" cap="none" strike="noStrike">
                <a:solidFill>
                  <a:srgbClr val="595959"/>
                </a:solidFill>
                <a:latin typeface="Cabin"/>
                <a:ea typeface="Cabin"/>
                <a:cs typeface="Cabin"/>
                <a:sym typeface="Cabin"/>
              </a:defRPr>
            </a:lvl9pPr>
          </a:lstStyle>
          <a:p/>
        </p:txBody>
      </p:sp>
      <p:sp>
        <p:nvSpPr>
          <p:cNvPr id="72" name="Shape 72" title="right scallop background shape"/>
          <p:cNvSpPr/>
          <p:nvPr/>
        </p:nvSpPr>
        <p:spPr>
          <a:xfrm>
            <a:off x="7389812" y="0"/>
            <a:ext cx="4802188" cy="6858000"/>
          </a:xfrm>
          <a:custGeom>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73" name="Shape 73" title="left edge border"/>
          <p:cNvSpPr/>
          <p:nvPr/>
        </p:nvSpPr>
        <p:spPr>
          <a:xfrm>
            <a:off x="0"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txBox="1"/>
          <p:nvPr>
            <p:ph type="title"/>
          </p:nvPr>
        </p:nvSpPr>
        <p:spPr>
          <a:xfrm>
            <a:off x="8337883" y="457200"/>
            <a:ext cx="3092117" cy="119667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accent1"/>
              </a:buClr>
              <a:buSzPts val="1900"/>
              <a:buFont typeface="Cabin"/>
              <a:buNone/>
              <a:defRPr b="1" i="0" sz="1900" u="none" cap="none" strike="noStrike">
                <a:solidFill>
                  <a:schemeClr val="accent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Shape 75"/>
          <p:cNvSpPr txBox="1"/>
          <p:nvPr>
            <p:ph idx="1" type="body"/>
          </p:nvPr>
        </p:nvSpPr>
        <p:spPr>
          <a:xfrm>
            <a:off x="8337883" y="1741336"/>
            <a:ext cx="3092117" cy="4164164"/>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1200"/>
              </a:spcBef>
              <a:spcAft>
                <a:spcPts val="0"/>
              </a:spcAft>
              <a:buClr>
                <a:schemeClr val="dk2"/>
              </a:buClr>
              <a:buSzPts val="1600"/>
              <a:buFont typeface="Arial"/>
              <a:buNone/>
              <a:defRPr b="0" i="0" sz="1600" u="none" cap="none" strike="noStrike">
                <a:solidFill>
                  <a:schemeClr val="lt2"/>
                </a:solidFill>
                <a:latin typeface="Cabin"/>
                <a:ea typeface="Cabin"/>
                <a:cs typeface="Cabin"/>
                <a:sym typeface="Cabin"/>
              </a:defRPr>
            </a:lvl1pPr>
            <a:lvl2pPr indent="-228600" lvl="1" marL="914400" marR="0" rtl="0" algn="l">
              <a:lnSpc>
                <a:spcPct val="110000"/>
              </a:lnSpc>
              <a:spcBef>
                <a:spcPts val="700"/>
              </a:spcBef>
              <a:spcAft>
                <a:spcPts val="0"/>
              </a:spcAft>
              <a:buClr>
                <a:schemeClr val="dk2"/>
              </a:buClr>
              <a:buSzPts val="1400"/>
              <a:buFont typeface="Cabin"/>
              <a:buNone/>
              <a:defRPr b="0" i="0" sz="1400" u="none" cap="none" strike="noStrike">
                <a:solidFill>
                  <a:srgbClr val="595959"/>
                </a:solidFill>
                <a:latin typeface="Cabin"/>
                <a:ea typeface="Cabin"/>
                <a:cs typeface="Cabin"/>
                <a:sym typeface="Cabin"/>
              </a:defRPr>
            </a:lvl2pPr>
            <a:lvl3pPr indent="-228600" lvl="2" marL="1371600" marR="0" rtl="0" algn="l">
              <a:lnSpc>
                <a:spcPct val="110000"/>
              </a:lnSpc>
              <a:spcBef>
                <a:spcPts val="700"/>
              </a:spcBef>
              <a:spcAft>
                <a:spcPts val="0"/>
              </a:spcAft>
              <a:buClr>
                <a:schemeClr val="dk2"/>
              </a:buClr>
              <a:buSzPts val="1200"/>
              <a:buFont typeface="Arial"/>
              <a:buNone/>
              <a:defRPr b="0" i="0" sz="1200" u="none" cap="none" strike="noStrike">
                <a:solidFill>
                  <a:srgbClr val="595959"/>
                </a:solidFill>
                <a:latin typeface="Cabin"/>
                <a:ea typeface="Cabin"/>
                <a:cs typeface="Cabin"/>
                <a:sym typeface="Cabin"/>
              </a:defRPr>
            </a:lvl3pPr>
            <a:lvl4pPr indent="-228600" lvl="3" marL="18288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4pPr>
            <a:lvl5pPr indent="-228600" lvl="4" marL="22860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5pPr>
            <a:lvl6pPr indent="-228600" lvl="5" marL="27432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6pPr>
            <a:lvl7pPr indent="-228600" lvl="6" marL="32004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7pPr>
            <a:lvl8pPr indent="-228600" lvl="7" marL="3657600" marR="0" rtl="0" algn="l">
              <a:lnSpc>
                <a:spcPct val="110000"/>
              </a:lnSpc>
              <a:spcBef>
                <a:spcPts val="700"/>
              </a:spcBef>
              <a:spcAft>
                <a:spcPts val="0"/>
              </a:spcAft>
              <a:buClr>
                <a:schemeClr val="dk2"/>
              </a:buClr>
              <a:buSzPts val="1000"/>
              <a:buFont typeface="Cabin"/>
              <a:buNone/>
              <a:defRPr b="0" i="0" sz="1000" u="none" cap="none" strike="noStrike">
                <a:solidFill>
                  <a:srgbClr val="595959"/>
                </a:solidFill>
                <a:latin typeface="Cabin"/>
                <a:ea typeface="Cabin"/>
                <a:cs typeface="Cabin"/>
                <a:sym typeface="Cabin"/>
              </a:defRPr>
            </a:lvl8pPr>
            <a:lvl9pPr indent="-228600" lvl="8" marL="4114800" marR="0" rtl="0" algn="l">
              <a:lnSpc>
                <a:spcPct val="110000"/>
              </a:lnSpc>
              <a:spcBef>
                <a:spcPts val="700"/>
              </a:spcBef>
              <a:spcAft>
                <a:spcPts val="0"/>
              </a:spcAft>
              <a:buClr>
                <a:schemeClr val="dk2"/>
              </a:buClr>
              <a:buSzPts val="1000"/>
              <a:buFont typeface="Arial"/>
              <a:buNone/>
              <a:defRPr b="0" i="0" sz="1000" u="none" cap="none" strike="noStrike">
                <a:solidFill>
                  <a:srgbClr val="595959"/>
                </a:solidFill>
                <a:latin typeface="Cabin"/>
                <a:ea typeface="Cabin"/>
                <a:cs typeface="Cabin"/>
                <a:sym typeface="Cabin"/>
              </a:defRPr>
            </a:lvl9pPr>
          </a:lstStyle>
          <a:p/>
        </p:txBody>
      </p:sp>
      <p:sp>
        <p:nvSpPr>
          <p:cNvPr id="76" name="Shape 76"/>
          <p:cNvSpPr txBox="1"/>
          <p:nvPr>
            <p:ph idx="10" type="dt"/>
          </p:nvPr>
        </p:nvSpPr>
        <p:spPr>
          <a:xfrm>
            <a:off x="765950" y="6375679"/>
            <a:ext cx="1232456"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77" name="Shape 77"/>
          <p:cNvSpPr txBox="1"/>
          <p:nvPr>
            <p:ph idx="11" type="ftr"/>
          </p:nvPr>
        </p:nvSpPr>
        <p:spPr>
          <a:xfrm>
            <a:off x="2103621" y="6375679"/>
            <a:ext cx="3482178"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78" name="Shape 78"/>
          <p:cNvSpPr txBox="1"/>
          <p:nvPr>
            <p:ph idx="12" type="sldNum"/>
          </p:nvPr>
        </p:nvSpPr>
        <p:spPr>
          <a:xfrm>
            <a:off x="5687568" y="6375679"/>
            <a:ext cx="1234440"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595959"/>
                </a:solidFill>
                <a:latin typeface="Cabin"/>
                <a:ea typeface="Cabin"/>
                <a:cs typeface="Cabin"/>
                <a:sym typeface="Cabin"/>
              </a:defRPr>
            </a:lvl1pPr>
            <a:lvl2pPr indent="0" lvl="1" marL="0" marR="0" rtl="0" algn="r">
              <a:spcBef>
                <a:spcPts val="0"/>
              </a:spcBef>
              <a:buNone/>
              <a:defRPr sz="1200">
                <a:solidFill>
                  <a:srgbClr val="595959"/>
                </a:solidFill>
                <a:latin typeface="Cabin"/>
                <a:ea typeface="Cabin"/>
                <a:cs typeface="Cabin"/>
                <a:sym typeface="Cabin"/>
              </a:defRPr>
            </a:lvl2pPr>
            <a:lvl3pPr indent="0" lvl="2" marL="0" marR="0" rtl="0" algn="r">
              <a:spcBef>
                <a:spcPts val="0"/>
              </a:spcBef>
              <a:buNone/>
              <a:defRPr sz="1200">
                <a:solidFill>
                  <a:srgbClr val="595959"/>
                </a:solidFill>
                <a:latin typeface="Cabin"/>
                <a:ea typeface="Cabin"/>
                <a:cs typeface="Cabin"/>
                <a:sym typeface="Cabin"/>
              </a:defRPr>
            </a:lvl3pPr>
            <a:lvl4pPr indent="0" lvl="3" marL="0" marR="0" rtl="0" algn="r">
              <a:spcBef>
                <a:spcPts val="0"/>
              </a:spcBef>
              <a:buNone/>
              <a:defRPr sz="1200">
                <a:solidFill>
                  <a:srgbClr val="595959"/>
                </a:solidFill>
                <a:latin typeface="Cabin"/>
                <a:ea typeface="Cabin"/>
                <a:cs typeface="Cabin"/>
                <a:sym typeface="Cabin"/>
              </a:defRPr>
            </a:lvl4pPr>
            <a:lvl5pPr indent="0" lvl="4" marL="0" marR="0" rtl="0" algn="r">
              <a:spcBef>
                <a:spcPts val="0"/>
              </a:spcBef>
              <a:buNone/>
              <a:defRPr sz="1200">
                <a:solidFill>
                  <a:srgbClr val="595959"/>
                </a:solidFill>
                <a:latin typeface="Cabin"/>
                <a:ea typeface="Cabin"/>
                <a:cs typeface="Cabin"/>
                <a:sym typeface="Cabin"/>
              </a:defRPr>
            </a:lvl5pPr>
            <a:lvl6pPr indent="0" lvl="5" marL="0" marR="0" rtl="0" algn="r">
              <a:spcBef>
                <a:spcPts val="0"/>
              </a:spcBef>
              <a:buNone/>
              <a:defRPr sz="1200">
                <a:solidFill>
                  <a:srgbClr val="595959"/>
                </a:solidFill>
                <a:latin typeface="Cabin"/>
                <a:ea typeface="Cabin"/>
                <a:cs typeface="Cabin"/>
                <a:sym typeface="Cabin"/>
              </a:defRPr>
            </a:lvl6pPr>
            <a:lvl7pPr indent="0" lvl="6" marL="0" marR="0" rtl="0" algn="r">
              <a:spcBef>
                <a:spcPts val="0"/>
              </a:spcBef>
              <a:buNone/>
              <a:defRPr sz="1200">
                <a:solidFill>
                  <a:srgbClr val="595959"/>
                </a:solidFill>
                <a:latin typeface="Cabin"/>
                <a:ea typeface="Cabin"/>
                <a:cs typeface="Cabin"/>
                <a:sym typeface="Cabin"/>
              </a:defRPr>
            </a:lvl7pPr>
            <a:lvl8pPr indent="0" lvl="7" marL="0" marR="0" rtl="0" algn="r">
              <a:spcBef>
                <a:spcPts val="0"/>
              </a:spcBef>
              <a:buNone/>
              <a:defRPr sz="1200">
                <a:solidFill>
                  <a:srgbClr val="595959"/>
                </a:solidFill>
                <a:latin typeface="Cabin"/>
                <a:ea typeface="Cabin"/>
                <a:cs typeface="Cabin"/>
                <a:sym typeface="Cabin"/>
              </a:defRPr>
            </a:lvl8pPr>
            <a:lvl9pPr indent="0" lvl="8" marL="0" marR="0" rtl="0" algn="r">
              <a:spcBef>
                <a:spcPts val="0"/>
              </a:spcBef>
              <a:buNone/>
              <a:defRPr sz="1200">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5" name="Shape 5"/>
        <p:cNvGrpSpPr/>
        <p:nvPr/>
      </p:nvGrpSpPr>
      <p:grpSpPr>
        <a:xfrm>
          <a:off x="0" y="0"/>
          <a:ext cx="0" cy="0"/>
          <a:chOff x="0" y="0"/>
          <a:chExt cx="0" cy="0"/>
        </a:xfrm>
      </p:grpSpPr>
      <p:sp>
        <p:nvSpPr>
          <p:cNvPr id="6" name="Shape 6"/>
          <p:cNvSpPr txBox="1"/>
          <p:nvPr>
            <p:ph type="title"/>
          </p:nvPr>
        </p:nvSpPr>
        <p:spPr>
          <a:xfrm>
            <a:off x="1251678" y="382385"/>
            <a:ext cx="10178322" cy="1492132"/>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1251678" y="2286001"/>
            <a:ext cx="10178322" cy="3593591"/>
          </a:xfrm>
          <a:prstGeom prst="rect">
            <a:avLst/>
          </a:prstGeom>
          <a:noFill/>
          <a:ln>
            <a:noFill/>
          </a:ln>
        </p:spPr>
        <p:txBody>
          <a:bodyPr anchorCtr="0" anchor="t" bIns="91425" lIns="91425" spcFirstLastPara="1" rIns="91425" wrap="square" tIns="91425"/>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Cabin"/>
                <a:ea typeface="Cabin"/>
                <a:cs typeface="Cabin"/>
                <a:sym typeface="Cabin"/>
              </a:defRPr>
            </a:lvl1pPr>
            <a:lvl2pPr indent="-342900" lvl="1" marL="914400" marR="0" rtl="0" algn="l">
              <a:lnSpc>
                <a:spcPct val="110000"/>
              </a:lnSpc>
              <a:spcBef>
                <a:spcPts val="700"/>
              </a:spcBef>
              <a:spcAft>
                <a:spcPts val="0"/>
              </a:spcAft>
              <a:buClr>
                <a:schemeClr val="dk2"/>
              </a:buClr>
              <a:buSzPts val="1800"/>
              <a:buFont typeface="Cabin"/>
              <a:buChar char="–"/>
              <a:defRPr b="0" i="0" sz="1800" u="none" cap="none" strike="noStrike">
                <a:solidFill>
                  <a:srgbClr val="595959"/>
                </a:solidFill>
                <a:latin typeface="Cabin"/>
                <a:ea typeface="Cabin"/>
                <a:cs typeface="Cabin"/>
                <a:sym typeface="Cabin"/>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Cabin"/>
                <a:ea typeface="Cabin"/>
                <a:cs typeface="Cabin"/>
                <a:sym typeface="Cabin"/>
              </a:defRPr>
            </a:lvl3pPr>
            <a:lvl4pPr indent="-317500" lvl="3" marL="18288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5pPr>
            <a:lvl6pPr indent="-317500" lvl="5" marL="27432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7pPr>
            <a:lvl8pPr indent="-317500" lvl="7" marL="3657600" marR="0" rtl="0" algn="l">
              <a:lnSpc>
                <a:spcPct val="110000"/>
              </a:lnSpc>
              <a:spcBef>
                <a:spcPts val="700"/>
              </a:spcBef>
              <a:spcAft>
                <a:spcPts val="0"/>
              </a:spcAft>
              <a:buClr>
                <a:schemeClr val="dk2"/>
              </a:buClr>
              <a:buSzPts val="1400"/>
              <a:buFont typeface="Cabin"/>
              <a:buChar char="–"/>
              <a:defRPr b="0" i="0" sz="1400" u="none" cap="none" strike="noStrike">
                <a:solidFill>
                  <a:srgbClr val="595959"/>
                </a:solidFill>
                <a:latin typeface="Cabin"/>
                <a:ea typeface="Cabin"/>
                <a:cs typeface="Cabin"/>
                <a:sym typeface="Cabin"/>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Cabin"/>
                <a:ea typeface="Cabin"/>
                <a:cs typeface="Cabin"/>
                <a:sym typeface="Cabin"/>
              </a:defRPr>
            </a:lvl9pPr>
          </a:lstStyle>
          <a:p/>
        </p:txBody>
      </p:sp>
      <p:sp>
        <p:nvSpPr>
          <p:cNvPr id="8" name="Shape 8"/>
          <p:cNvSpPr txBox="1"/>
          <p:nvPr>
            <p:ph idx="10" type="dt"/>
          </p:nvPr>
        </p:nvSpPr>
        <p:spPr>
          <a:xfrm>
            <a:off x="1251678" y="6375679"/>
            <a:ext cx="2329722" cy="348462"/>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9" name="Shape 9"/>
          <p:cNvSpPr txBox="1"/>
          <p:nvPr>
            <p:ph idx="11" type="ftr"/>
          </p:nvPr>
        </p:nvSpPr>
        <p:spPr>
          <a:xfrm>
            <a:off x="4038600" y="6375679"/>
            <a:ext cx="4114800" cy="345796"/>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595959"/>
                </a:solidFill>
                <a:latin typeface="Cabin"/>
                <a:ea typeface="Cabin"/>
                <a:cs typeface="Cabin"/>
                <a:sym typeface="Cabin"/>
              </a:defRPr>
            </a:lvl1pPr>
            <a:lvl2pPr lvl="1" marR="0" rtl="0" algn="l">
              <a:spcBef>
                <a:spcPts val="0"/>
              </a:spcBef>
              <a:spcAft>
                <a:spcPts val="0"/>
              </a:spcAft>
              <a:buSzPts val="1400"/>
              <a:buNone/>
              <a:defRPr b="0" i="0" sz="1800" u="none" cap="none" strike="noStrike">
                <a:solidFill>
                  <a:schemeClr val="dk1"/>
                </a:solidFill>
                <a:latin typeface="Cabin"/>
                <a:ea typeface="Cabin"/>
                <a:cs typeface="Cabin"/>
                <a:sym typeface="Cabin"/>
              </a:defRPr>
            </a:lvl2pPr>
            <a:lvl3pPr lvl="2" marR="0" rtl="0" algn="l">
              <a:spcBef>
                <a:spcPts val="0"/>
              </a:spcBef>
              <a:spcAft>
                <a:spcPts val="0"/>
              </a:spcAft>
              <a:buSzPts val="1400"/>
              <a:buNone/>
              <a:defRPr b="0" i="0" sz="1800" u="none" cap="none" strike="noStrike">
                <a:solidFill>
                  <a:schemeClr val="dk1"/>
                </a:solidFill>
                <a:latin typeface="Cabin"/>
                <a:ea typeface="Cabin"/>
                <a:cs typeface="Cabin"/>
                <a:sym typeface="Cabin"/>
              </a:defRPr>
            </a:lvl3pPr>
            <a:lvl4pPr lvl="3" marR="0" rtl="0" algn="l">
              <a:spcBef>
                <a:spcPts val="0"/>
              </a:spcBef>
              <a:spcAft>
                <a:spcPts val="0"/>
              </a:spcAft>
              <a:buSzPts val="1400"/>
              <a:buNone/>
              <a:defRPr b="0" i="0" sz="1800" u="none" cap="none" strike="noStrike">
                <a:solidFill>
                  <a:schemeClr val="dk1"/>
                </a:solidFill>
                <a:latin typeface="Cabin"/>
                <a:ea typeface="Cabin"/>
                <a:cs typeface="Cabin"/>
                <a:sym typeface="Cabin"/>
              </a:defRPr>
            </a:lvl4pPr>
            <a:lvl5pPr lvl="4" marR="0" rtl="0" algn="l">
              <a:spcBef>
                <a:spcPts val="0"/>
              </a:spcBef>
              <a:spcAft>
                <a:spcPts val="0"/>
              </a:spcAft>
              <a:buSzPts val="1400"/>
              <a:buNone/>
              <a:defRPr b="0" i="0" sz="1800" u="none" cap="none" strike="noStrike">
                <a:solidFill>
                  <a:schemeClr val="dk1"/>
                </a:solidFill>
                <a:latin typeface="Cabin"/>
                <a:ea typeface="Cabin"/>
                <a:cs typeface="Cabin"/>
                <a:sym typeface="Cabin"/>
              </a:defRPr>
            </a:lvl5pPr>
            <a:lvl6pPr lvl="5" marR="0" rtl="0" algn="l">
              <a:spcBef>
                <a:spcPts val="0"/>
              </a:spcBef>
              <a:spcAft>
                <a:spcPts val="0"/>
              </a:spcAft>
              <a:buSzPts val="1400"/>
              <a:buNone/>
              <a:defRPr b="0" i="0" sz="1800" u="none" cap="none" strike="noStrike">
                <a:solidFill>
                  <a:schemeClr val="dk1"/>
                </a:solidFill>
                <a:latin typeface="Cabin"/>
                <a:ea typeface="Cabin"/>
                <a:cs typeface="Cabin"/>
                <a:sym typeface="Cabin"/>
              </a:defRPr>
            </a:lvl6pPr>
            <a:lvl7pPr lvl="6" marR="0" rtl="0" algn="l">
              <a:spcBef>
                <a:spcPts val="0"/>
              </a:spcBef>
              <a:spcAft>
                <a:spcPts val="0"/>
              </a:spcAft>
              <a:buSzPts val="1400"/>
              <a:buNone/>
              <a:defRPr b="0" i="0" sz="1800" u="none" cap="none" strike="noStrike">
                <a:solidFill>
                  <a:schemeClr val="dk1"/>
                </a:solidFill>
                <a:latin typeface="Cabin"/>
                <a:ea typeface="Cabin"/>
                <a:cs typeface="Cabin"/>
                <a:sym typeface="Cabin"/>
              </a:defRPr>
            </a:lvl7pPr>
            <a:lvl8pPr lvl="7" marR="0" rtl="0" algn="l">
              <a:spcBef>
                <a:spcPts val="0"/>
              </a:spcBef>
              <a:spcAft>
                <a:spcPts val="0"/>
              </a:spcAft>
              <a:buSzPts val="1400"/>
              <a:buNone/>
              <a:defRPr b="0" i="0" sz="1800" u="none" cap="none" strike="noStrike">
                <a:solidFill>
                  <a:schemeClr val="dk1"/>
                </a:solidFill>
                <a:latin typeface="Cabin"/>
                <a:ea typeface="Cabin"/>
                <a:cs typeface="Cabin"/>
                <a:sym typeface="Cabin"/>
              </a:defRPr>
            </a:lvl8pPr>
            <a:lvl9pPr lvl="8" marR="0" rtl="0" algn="l">
              <a:spcBef>
                <a:spcPts val="0"/>
              </a:spcBef>
              <a:spcAft>
                <a:spcPts val="0"/>
              </a:spcAft>
              <a:buSzPts val="1400"/>
              <a:buNone/>
              <a:defRPr b="0" i="0" sz="1800" u="none" cap="none" strike="noStrike">
                <a:solidFill>
                  <a:schemeClr val="dk1"/>
                </a:solidFill>
                <a:latin typeface="Cabin"/>
                <a:ea typeface="Cabin"/>
                <a:cs typeface="Cabin"/>
                <a:sym typeface="Cabin"/>
              </a:defRPr>
            </a:lvl9pPr>
          </a:lstStyle>
          <a:p/>
        </p:txBody>
      </p:sp>
      <p:sp>
        <p:nvSpPr>
          <p:cNvPr id="10" name="Shape 10"/>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bin"/>
                <a:ea typeface="Cabin"/>
                <a:cs typeface="Cabin"/>
                <a:sym typeface="Cabin"/>
              </a:defRPr>
            </a:lvl1pPr>
            <a:lvl2pPr indent="0" lvl="1" marL="0" marR="0" rtl="0" algn="r">
              <a:spcBef>
                <a:spcPts val="0"/>
              </a:spcBef>
              <a:buNone/>
              <a:defRPr b="0" i="0" sz="1200" u="none" cap="none" strike="noStrike">
                <a:solidFill>
                  <a:srgbClr val="595959"/>
                </a:solidFill>
                <a:latin typeface="Cabin"/>
                <a:ea typeface="Cabin"/>
                <a:cs typeface="Cabin"/>
                <a:sym typeface="Cabin"/>
              </a:defRPr>
            </a:lvl2pPr>
            <a:lvl3pPr indent="0" lvl="2" marL="0" marR="0" rtl="0" algn="r">
              <a:spcBef>
                <a:spcPts val="0"/>
              </a:spcBef>
              <a:buNone/>
              <a:defRPr b="0" i="0" sz="1200" u="none" cap="none" strike="noStrike">
                <a:solidFill>
                  <a:srgbClr val="595959"/>
                </a:solidFill>
                <a:latin typeface="Cabin"/>
                <a:ea typeface="Cabin"/>
                <a:cs typeface="Cabin"/>
                <a:sym typeface="Cabin"/>
              </a:defRPr>
            </a:lvl3pPr>
            <a:lvl4pPr indent="0" lvl="3" marL="0" marR="0" rtl="0" algn="r">
              <a:spcBef>
                <a:spcPts val="0"/>
              </a:spcBef>
              <a:buNone/>
              <a:defRPr b="0" i="0" sz="1200" u="none" cap="none" strike="noStrike">
                <a:solidFill>
                  <a:srgbClr val="595959"/>
                </a:solidFill>
                <a:latin typeface="Cabin"/>
                <a:ea typeface="Cabin"/>
                <a:cs typeface="Cabin"/>
                <a:sym typeface="Cabin"/>
              </a:defRPr>
            </a:lvl4pPr>
            <a:lvl5pPr indent="0" lvl="4" marL="0" marR="0" rtl="0" algn="r">
              <a:spcBef>
                <a:spcPts val="0"/>
              </a:spcBef>
              <a:buNone/>
              <a:defRPr b="0" i="0" sz="1200" u="none" cap="none" strike="noStrike">
                <a:solidFill>
                  <a:srgbClr val="595959"/>
                </a:solidFill>
                <a:latin typeface="Cabin"/>
                <a:ea typeface="Cabin"/>
                <a:cs typeface="Cabin"/>
                <a:sym typeface="Cabin"/>
              </a:defRPr>
            </a:lvl5pPr>
            <a:lvl6pPr indent="0" lvl="5" marL="0" marR="0" rtl="0" algn="r">
              <a:spcBef>
                <a:spcPts val="0"/>
              </a:spcBef>
              <a:buNone/>
              <a:defRPr b="0" i="0" sz="1200" u="none" cap="none" strike="noStrike">
                <a:solidFill>
                  <a:srgbClr val="595959"/>
                </a:solidFill>
                <a:latin typeface="Cabin"/>
                <a:ea typeface="Cabin"/>
                <a:cs typeface="Cabin"/>
                <a:sym typeface="Cabin"/>
              </a:defRPr>
            </a:lvl6pPr>
            <a:lvl7pPr indent="0" lvl="6" marL="0" marR="0" rtl="0" algn="r">
              <a:spcBef>
                <a:spcPts val="0"/>
              </a:spcBef>
              <a:buNone/>
              <a:defRPr b="0" i="0" sz="1200" u="none" cap="none" strike="noStrike">
                <a:solidFill>
                  <a:srgbClr val="595959"/>
                </a:solidFill>
                <a:latin typeface="Cabin"/>
                <a:ea typeface="Cabin"/>
                <a:cs typeface="Cabin"/>
                <a:sym typeface="Cabin"/>
              </a:defRPr>
            </a:lvl7pPr>
            <a:lvl8pPr indent="0" lvl="7" marL="0" marR="0" rtl="0" algn="r">
              <a:spcBef>
                <a:spcPts val="0"/>
              </a:spcBef>
              <a:buNone/>
              <a:defRPr b="0" i="0" sz="1200" u="none" cap="none" strike="noStrike">
                <a:solidFill>
                  <a:srgbClr val="595959"/>
                </a:solidFill>
                <a:latin typeface="Cabin"/>
                <a:ea typeface="Cabin"/>
                <a:cs typeface="Cabin"/>
                <a:sym typeface="Cabin"/>
              </a:defRPr>
            </a:lvl8pPr>
            <a:lvl9pPr indent="0" lvl="8" marL="0" marR="0" rtl="0" algn="r">
              <a:spcBef>
                <a:spcPts val="0"/>
              </a:spcBef>
              <a:buNone/>
              <a:defRPr b="0" i="0" sz="1200" u="none" cap="none" strike="noStrike">
                <a:solidFill>
                  <a:srgbClr val="595959"/>
                </a:solidFill>
                <a:latin typeface="Cabin"/>
                <a:ea typeface="Cabin"/>
                <a:cs typeface="Cabin"/>
                <a:sym typeface="Cabin"/>
              </a:defRPr>
            </a:lvl9pPr>
          </a:lstStyle>
          <a:p>
            <a:pPr indent="0" lvl="0" marL="0">
              <a:spcBef>
                <a:spcPts val="0"/>
              </a:spcBef>
              <a:spcAft>
                <a:spcPts val="0"/>
              </a:spcAft>
              <a:buNone/>
            </a:pPr>
            <a:fld id="{00000000-1234-1234-1234-123412341234}" type="slidenum">
              <a:rPr lang="en-US"/>
              <a:t>‹#›</a:t>
            </a:fld>
            <a:endParaRPr/>
          </a:p>
        </p:txBody>
      </p:sp>
      <p:sp>
        <p:nvSpPr>
          <p:cNvPr id="11" name="Shape 11" title="Left scallop edge"/>
          <p:cNvSpPr/>
          <p:nvPr/>
        </p:nvSpPr>
        <p:spPr>
          <a:xfrm>
            <a:off x="0" y="0"/>
            <a:ext cx="885825" cy="6858000"/>
          </a:xfrm>
          <a:custGeom>
            <a:pathLst>
              <a:path extrusionOk="0" h="4320" w="558">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dk2"/>
          </a:solidFill>
          <a:ln>
            <a:noFill/>
          </a:ln>
        </p:spPr>
      </p:sp>
      <p:sp>
        <p:nvSpPr>
          <p:cNvPr id="12" name="Shape 12" title="right edge border"/>
          <p:cNvSpPr/>
          <p:nvPr/>
        </p:nvSpPr>
        <p:spPr>
          <a:xfrm>
            <a:off x="11908536" y="0"/>
            <a:ext cx="283464"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ctrTitle"/>
          </p:nvPr>
        </p:nvSpPr>
        <p:spPr>
          <a:xfrm>
            <a:off x="1078523" y="1098388"/>
            <a:ext cx="10318418" cy="4394988"/>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2"/>
              </a:buClr>
              <a:buSzPts val="3200"/>
              <a:buFont typeface="Impact"/>
              <a:buNone/>
            </a:pPr>
            <a:r>
              <a:rPr b="0" i="0" lang="en-US" sz="3200" u="none" cap="none" strike="noStrike">
                <a:solidFill>
                  <a:schemeClr val="dk2"/>
                </a:solidFill>
                <a:latin typeface="Impact"/>
                <a:ea typeface="Impact"/>
                <a:cs typeface="Impact"/>
                <a:sym typeface="Impact"/>
              </a:rPr>
              <a:t>PRAYING THAT TEFILOT ARE SUCCESSFUL AT CAMP…</a:t>
            </a:r>
            <a:endParaRPr/>
          </a:p>
        </p:txBody>
      </p:sp>
      <p:sp>
        <p:nvSpPr>
          <p:cNvPr id="96" name="Shape 96"/>
          <p:cNvSpPr txBox="1"/>
          <p:nvPr>
            <p:ph idx="1" type="subTitle"/>
          </p:nvPr>
        </p:nvSpPr>
        <p:spPr>
          <a:xfrm>
            <a:off x="2215045" y="5979196"/>
            <a:ext cx="8045373" cy="742279"/>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2"/>
              </a:buClr>
              <a:buSzPts val="2000"/>
              <a:buFont typeface="Arial"/>
              <a:buNone/>
            </a:pPr>
            <a:r>
              <a:rPr b="1" i="0" lang="en-US" sz="2000" u="none" cap="none" strike="noStrike">
                <a:solidFill>
                  <a:schemeClr val="dk2"/>
                </a:solidFill>
                <a:latin typeface="Cabin"/>
                <a:ea typeface="Cabin"/>
                <a:cs typeface="Cabin"/>
                <a:sym typeface="Cabin"/>
              </a:rPr>
              <a:t>CHERYL MAGEN</a:t>
            </a:r>
            <a:endParaRPr/>
          </a:p>
          <a:p>
            <a:pPr indent="0" lvl="0" marL="0" marR="0" rtl="0" algn="ctr">
              <a:lnSpc>
                <a:spcPct val="90000"/>
              </a:lnSpc>
              <a:spcBef>
                <a:spcPts val="700"/>
              </a:spcBef>
              <a:spcAft>
                <a:spcPts val="0"/>
              </a:spcAft>
              <a:buClr>
                <a:schemeClr val="dk2"/>
              </a:buClr>
              <a:buSzPts val="2000"/>
              <a:buFont typeface="Arial"/>
              <a:buNone/>
            </a:pPr>
            <a:r>
              <a:rPr b="1" i="0" lang="en-US" sz="2000" u="none" cap="none" strike="noStrike">
                <a:solidFill>
                  <a:schemeClr val="dk2"/>
                </a:solidFill>
                <a:latin typeface="Cabin"/>
                <a:ea typeface="Cabin"/>
                <a:cs typeface="Cabin"/>
                <a:sym typeface="Cabin"/>
              </a:rPr>
              <a:t>SHALOM ORZACH</a:t>
            </a:r>
            <a:endParaRPr b="1" i="0" sz="2000" u="none" cap="none" strike="noStrike">
              <a:solidFill>
                <a:schemeClr val="dk2"/>
              </a:solidFill>
              <a:latin typeface="Cabin"/>
              <a:ea typeface="Cabin"/>
              <a:cs typeface="Cabin"/>
              <a:sym typeface="Cabi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5100"/>
              <a:buFont typeface="Impact"/>
              <a:buNone/>
            </a:pPr>
            <a:r>
              <a:rPr b="0" i="0" lang="en-US" sz="5100" u="none" cap="none" strike="noStrike">
                <a:solidFill>
                  <a:srgbClr val="0070C0"/>
                </a:solidFill>
                <a:latin typeface="Impact"/>
                <a:ea typeface="Impact"/>
                <a:cs typeface="Impact"/>
                <a:sym typeface="Impact"/>
              </a:rPr>
              <a:t>CREATE PRAYERS BASED ON THEIR EXPERIENCES </a:t>
            </a:r>
            <a:endParaRPr/>
          </a:p>
        </p:txBody>
      </p:sp>
      <p:sp>
        <p:nvSpPr>
          <p:cNvPr id="154" name="Shape 154"/>
          <p:cNvSpPr txBox="1"/>
          <p:nvPr>
            <p:ph idx="1" type="body"/>
          </p:nvPr>
        </p:nvSpPr>
        <p:spPr>
          <a:xfrm>
            <a:off x="1257300" y="2286000"/>
            <a:ext cx="4800600" cy="36195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3600"/>
              <a:buFont typeface="Arial"/>
              <a:buChar char="•"/>
            </a:pPr>
            <a:r>
              <a:rPr b="0" i="0" lang="en-US" sz="3600" u="none" cap="none" strike="noStrike">
                <a:solidFill>
                  <a:srgbClr val="00B050"/>
                </a:solidFill>
                <a:latin typeface="Cabin"/>
                <a:ea typeface="Cabin"/>
                <a:cs typeface="Cabin"/>
                <a:sym typeface="Cabin"/>
              </a:rPr>
              <a:t>Incorporate Israeli shlichim </a:t>
            </a:r>
            <a:endParaRPr/>
          </a:p>
          <a:p>
            <a:pPr indent="-228600" lvl="0" marL="228600" marR="0" rtl="0" algn="l">
              <a:lnSpc>
                <a:spcPct val="110000"/>
              </a:lnSpc>
              <a:spcBef>
                <a:spcPts val="700"/>
              </a:spcBef>
              <a:spcAft>
                <a:spcPts val="0"/>
              </a:spcAft>
              <a:buClr>
                <a:schemeClr val="dk2"/>
              </a:buClr>
              <a:buSzPts val="3600"/>
              <a:buFont typeface="Arial"/>
              <a:buChar char="•"/>
            </a:pPr>
            <a:r>
              <a:rPr b="0" i="0" lang="en-US" sz="3600" u="none" cap="none" strike="noStrike">
                <a:solidFill>
                  <a:srgbClr val="00B050"/>
                </a:solidFill>
                <a:latin typeface="Cabin"/>
                <a:ea typeface="Cabin"/>
                <a:cs typeface="Cabin"/>
                <a:sym typeface="Cabin"/>
              </a:rPr>
              <a:t>Invite support staff</a:t>
            </a:r>
            <a:endParaRPr/>
          </a:p>
          <a:p>
            <a:pPr indent="-228600" lvl="0" marL="228600" marR="0" rtl="0" algn="l">
              <a:lnSpc>
                <a:spcPct val="110000"/>
              </a:lnSpc>
              <a:spcBef>
                <a:spcPts val="700"/>
              </a:spcBef>
              <a:spcAft>
                <a:spcPts val="0"/>
              </a:spcAft>
              <a:buClr>
                <a:schemeClr val="dk2"/>
              </a:buClr>
              <a:buSzPts val="3600"/>
              <a:buFont typeface="Arial"/>
              <a:buChar char="•"/>
            </a:pPr>
            <a:r>
              <a:rPr b="0" i="0" lang="en-US" sz="3600" u="none" cap="none" strike="noStrike">
                <a:solidFill>
                  <a:srgbClr val="00B050"/>
                </a:solidFill>
                <a:latin typeface="Cabin"/>
                <a:ea typeface="Cabin"/>
                <a:cs typeface="Cabin"/>
                <a:sym typeface="Cabin"/>
              </a:rPr>
              <a:t>Expand the community</a:t>
            </a:r>
            <a:endParaRPr/>
          </a:p>
        </p:txBody>
      </p:sp>
      <p:pic>
        <p:nvPicPr>
          <p:cNvPr id="155" name="Shape 155"/>
          <p:cNvPicPr preferRelativeResize="0"/>
          <p:nvPr>
            <p:ph idx="2" type="body"/>
          </p:nvPr>
        </p:nvPicPr>
        <p:blipFill rotWithShape="1">
          <a:blip r:embed="rId3">
            <a:alphaModFix/>
          </a:blip>
          <a:srcRect b="0" l="0" r="0" t="0"/>
          <a:stretch/>
        </p:blipFill>
        <p:spPr>
          <a:xfrm>
            <a:off x="7810500" y="2641600"/>
            <a:ext cx="3619500" cy="3619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1251678" y="382385"/>
            <a:ext cx="10178322" cy="104885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B050"/>
              </a:buClr>
              <a:buSzPts val="3959"/>
              <a:buFont typeface="Impact"/>
              <a:buNone/>
            </a:pPr>
            <a:r>
              <a:rPr b="0" i="0" lang="en-US" sz="3959" u="none" cap="none" strike="noStrike">
                <a:solidFill>
                  <a:srgbClr val="00B050"/>
                </a:solidFill>
                <a:latin typeface="Impact"/>
                <a:ea typeface="Impact"/>
                <a:cs typeface="Impact"/>
                <a:sym typeface="Impact"/>
              </a:rPr>
              <a:t>TEFILLAT HADERECH – </a:t>
            </a:r>
            <a:br>
              <a:rPr b="0" i="0" lang="en-US" sz="4590" u="none" cap="none" strike="noStrike">
                <a:solidFill>
                  <a:schemeClr val="dk2"/>
                </a:solidFill>
                <a:latin typeface="Impact"/>
                <a:ea typeface="Impact"/>
                <a:cs typeface="Impact"/>
                <a:sym typeface="Impact"/>
              </a:rPr>
            </a:br>
            <a:r>
              <a:rPr b="0" i="0" lang="en-US" sz="3240" u="none" cap="none" strike="noStrike">
                <a:solidFill>
                  <a:srgbClr val="0070C0"/>
                </a:solidFill>
                <a:latin typeface="Impact"/>
                <a:ea typeface="Impact"/>
                <a:cs typeface="Impact"/>
                <a:sym typeface="Impact"/>
              </a:rPr>
              <a:t>PRAYER FOR A SAFE JOURNEY</a:t>
            </a:r>
            <a:endParaRPr/>
          </a:p>
        </p:txBody>
      </p:sp>
      <p:sp>
        <p:nvSpPr>
          <p:cNvPr id="161" name="Shape 161"/>
          <p:cNvSpPr txBox="1"/>
          <p:nvPr>
            <p:ph idx="1" type="body"/>
          </p:nvPr>
        </p:nvSpPr>
        <p:spPr>
          <a:xfrm>
            <a:off x="1251677" y="1630017"/>
            <a:ext cx="6243909" cy="4982818"/>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2000"/>
              <a:buFont typeface="Arial"/>
              <a:buChar char="•"/>
            </a:pPr>
            <a:r>
              <a:rPr b="0" i="0" lang="en-US" sz="2000" u="none" cap="none" strike="noStrike">
                <a:solidFill>
                  <a:srgbClr val="595959"/>
                </a:solidFill>
                <a:latin typeface="Cabin"/>
                <a:ea typeface="Cabin"/>
                <a:cs typeface="Cabin"/>
                <a:sym typeface="Cabin"/>
              </a:rPr>
              <a:t>May it be Your will, God, our God and the God of our ancestors, that You should lead us in peace and direct our steps in peace, and guide us in peace, and support us in peace, and cause us to reach our destination in life, joy, and peace (</a:t>
            </a:r>
            <a:r>
              <a:rPr b="0" i="1" lang="en-US" sz="2000" u="none" cap="none" strike="noStrike">
                <a:solidFill>
                  <a:srgbClr val="595959"/>
                </a:solidFill>
                <a:latin typeface="Cabin"/>
                <a:ea typeface="Cabin"/>
                <a:cs typeface="Cabin"/>
                <a:sym typeface="Cabin"/>
              </a:rPr>
              <a:t>If one intends to return immediately, one adds:</a:t>
            </a:r>
            <a:r>
              <a:rPr b="0" i="0" lang="en-US" sz="2000" u="none" cap="none" strike="noStrike">
                <a:solidFill>
                  <a:srgbClr val="595959"/>
                </a:solidFill>
                <a:latin typeface="Cabin"/>
                <a:ea typeface="Cabin"/>
                <a:cs typeface="Cabin"/>
                <a:sym typeface="Cabin"/>
              </a:rPr>
              <a:t> and return us in peace). Save us from every enemy and ambush, from robbers and wild beasts on the trip, and from all kinds of punishments that rage and come to the world. May You confer blessing upon the work of our hands and grant me grace, kindness, and mercy in Your eyes and in the eyes of all who see us, and bestow upon us abundant kindness and hearken to the voice of our prayer, for You hear the prayers of all. Blessed are You God, who listens to prayer.</a:t>
            </a:r>
            <a:endParaRPr/>
          </a:p>
        </p:txBody>
      </p:sp>
      <p:sp>
        <p:nvSpPr>
          <p:cNvPr id="162" name="Shape 162"/>
          <p:cNvSpPr txBox="1"/>
          <p:nvPr>
            <p:ph idx="2" type="body"/>
          </p:nvPr>
        </p:nvSpPr>
        <p:spPr>
          <a:xfrm>
            <a:off x="7513982" y="1874517"/>
            <a:ext cx="3934413" cy="440701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1" i="0" lang="en-US" sz="1750" u="none" cap="none" strike="noStrike">
                <a:solidFill>
                  <a:srgbClr val="595959"/>
                </a:solidFill>
                <a:latin typeface="Cabin"/>
                <a:ea typeface="Cabin"/>
                <a:cs typeface="Cabin"/>
                <a:sym typeface="Cabin"/>
              </a:rPr>
              <a:t>יְהִי רָצוֹן מִלְפָנֶיךָ יְ-יָ אֱ-לֹהֵינוּ וֵא-לֹהֵי אֲבוֹתֵינוּ. שֶׁתּוֹלִיכֵנוּ לְשָׁלוֹם. וְתַצְעִידֵנוּ לְשָׁלוֹם. וְתַדְרִיכֵנוּ לְשָׁלוֹם. ותסמיכנוּ לְשָׁלוֹם. והגיענוּ לִמְחוֹז חֶפְצֵנוּ לְחַיִּים וּלְשִׂמְחָה וּלְשָׁלוֹם. (ואם דעתו לחזור מיד אומר: וְתַחֲזִירֵנוּ לְשָׁלוֹם). וְתַצִילֵנוּ מִכַּף כָּל-אוֹיֵב וְאוֹרֵב וְלִסְטִים וְחַיּוֹת רָעוֹת בַּדֶּרֶך. וּמִכָּל פורעניות הַמִּתְרַגְּשׁוֹת וּבָאוֹת לָעוֹלָם. וְתִשְׁלַח בְּרָכָה בְּכָל מַעֲשֵׂה יָדֵינוּ. וְתִתְּנֵ</a:t>
            </a:r>
            <a:r>
              <a:rPr b="1" lang="en-US" sz="1750"/>
              <a:t>ו</a:t>
            </a:r>
            <a:r>
              <a:rPr b="1" i="0" lang="en-US" sz="1750" u="none" cap="none" strike="noStrike">
                <a:solidFill>
                  <a:srgbClr val="595959"/>
                </a:solidFill>
                <a:latin typeface="Cabin"/>
                <a:ea typeface="Cabin"/>
                <a:cs typeface="Cabin"/>
                <a:sym typeface="Cabin"/>
              </a:rPr>
              <a:t>  לְחֵן וּלְחֶסֶד וּלְרַחֲמִים בְּעֵינֶיךָ וּבְעֵינֵי כָל רוֹאֵינוּ. וְתִגְמְלֵנוּ חֲסָדִים טוֹבִים. וְתִשְׁמַע קוֹל תפילתנוּ. כִּי אַתָּה שׁוֹמֵעַ תְּפִלַת כָּל פֶּה: בָּרוּךְ אַתָּה יְ-יָ שׁוֹמֵעַ תְּפִלָה</a:t>
            </a:r>
            <a:r>
              <a:rPr b="0" i="0" lang="en-US" sz="1250" u="none" cap="none" strike="noStrike">
                <a:solidFill>
                  <a:srgbClr val="595959"/>
                </a:solidFill>
                <a:latin typeface="Cabin"/>
                <a:ea typeface="Cabin"/>
                <a:cs typeface="Cabin"/>
                <a:sym typeface="Cabin"/>
              </a:rPr>
              <a:t>:</a:t>
            </a:r>
            <a:endParaRPr b="0" i="0" sz="1250" u="none" cap="none" strike="noStrike">
              <a:solidFill>
                <a:srgbClr val="595959"/>
              </a:solidFill>
              <a:latin typeface="Cabin"/>
              <a:ea typeface="Cabin"/>
              <a:cs typeface="Cabin"/>
              <a:sym typeface="Cabi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5100"/>
              <a:buFont typeface="Impact"/>
              <a:buNone/>
            </a:pPr>
            <a:r>
              <a:rPr b="0" i="0" lang="en-US" sz="5100" u="none" cap="none" strike="noStrike">
                <a:solidFill>
                  <a:srgbClr val="0070C0"/>
                </a:solidFill>
                <a:latin typeface="Impact"/>
                <a:ea typeface="Impact"/>
                <a:cs typeface="Impact"/>
                <a:sym typeface="Impact"/>
              </a:rPr>
              <a:t>WRITE A PRAYER FOR A SAFE JOURNEY THIS SUMMER…</a:t>
            </a:r>
            <a:endParaRPr/>
          </a:p>
        </p:txBody>
      </p:sp>
      <p:sp>
        <p:nvSpPr>
          <p:cNvPr id="168" name="Shape 168"/>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2800"/>
              <a:buFont typeface="Arial"/>
              <a:buChar char="•"/>
            </a:pPr>
            <a:r>
              <a:rPr b="0" i="0" lang="en-US" sz="2800" u="none" cap="none" strike="noStrike">
                <a:solidFill>
                  <a:srgbClr val="595959"/>
                </a:solidFill>
                <a:latin typeface="Cabin"/>
                <a:ea typeface="Cabin"/>
                <a:cs typeface="Cabin"/>
                <a:sym typeface="Cabin"/>
              </a:rPr>
              <a:t>Think about what the challenges are in camp</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595959"/>
                </a:solidFill>
                <a:latin typeface="Cabin"/>
                <a:ea typeface="Cabin"/>
                <a:cs typeface="Cabin"/>
                <a:sym typeface="Cabin"/>
              </a:rPr>
              <a:t>What are positive, supportive words for you to hear as a leader?</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595959"/>
                </a:solidFill>
                <a:latin typeface="Cabin"/>
                <a:ea typeface="Cabin"/>
                <a:cs typeface="Cabin"/>
                <a:sym typeface="Cabin"/>
              </a:rPr>
              <a:t>Use the traditional format or make your own</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595959"/>
                </a:solidFill>
                <a:latin typeface="Cabin"/>
                <a:ea typeface="Cabin"/>
                <a:cs typeface="Cabin"/>
                <a:sym typeface="Cabin"/>
              </a:rPr>
              <a:t>Hebrew, English, ASL, any language</a:t>
            </a:r>
            <a:endParaRPr/>
          </a:p>
          <a:p>
            <a:pPr indent="-101600" lvl="0" marL="228600" marR="0" rtl="0" algn="l">
              <a:lnSpc>
                <a:spcPct val="110000"/>
              </a:lnSpc>
              <a:spcBef>
                <a:spcPts val="700"/>
              </a:spcBef>
              <a:spcAft>
                <a:spcPts val="0"/>
              </a:spcAft>
              <a:buClr>
                <a:schemeClr val="dk2"/>
              </a:buClr>
              <a:buSzPts val="2000"/>
              <a:buFont typeface="Arial"/>
              <a:buNone/>
            </a:pPr>
            <a:r>
              <a:t/>
            </a:r>
            <a:endParaRPr b="0" i="0" sz="2000" u="none" cap="none" strike="noStrike">
              <a:solidFill>
                <a:srgbClr val="595959"/>
              </a:solidFill>
              <a:latin typeface="Cabin"/>
              <a:ea typeface="Cabin"/>
              <a:cs typeface="Cabin"/>
              <a:sym typeface="Cabi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5100"/>
              <a:buFont typeface="Impact"/>
              <a:buNone/>
            </a:pPr>
            <a:r>
              <a:rPr b="0" i="0" lang="en-US" sz="5100" u="none" cap="none" strike="noStrike">
                <a:solidFill>
                  <a:srgbClr val="0070C0"/>
                </a:solidFill>
                <a:latin typeface="Impact"/>
                <a:ea typeface="Impact"/>
                <a:cs typeface="Impact"/>
                <a:sym typeface="Impact"/>
              </a:rPr>
              <a:t>THANK YOU!</a:t>
            </a:r>
            <a:endParaRPr/>
          </a:p>
        </p:txBody>
      </p:sp>
      <p:sp>
        <p:nvSpPr>
          <p:cNvPr id="174" name="Shape 174"/>
          <p:cNvSpPr txBox="1"/>
          <p:nvPr>
            <p:ph idx="1" type="body"/>
          </p:nvPr>
        </p:nvSpPr>
        <p:spPr>
          <a:xfrm>
            <a:off x="1251675" y="2286000"/>
            <a:ext cx="10321200" cy="4006200"/>
          </a:xfrm>
          <a:prstGeom prst="rect">
            <a:avLst/>
          </a:prstGeom>
          <a:no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rPr b="0" i="0" lang="en-US" sz="3000" u="none" cap="none" strike="noStrike">
                <a:solidFill>
                  <a:srgbClr val="595959"/>
                </a:solidFill>
                <a:latin typeface="Cabin"/>
                <a:ea typeface="Cabin"/>
                <a:cs typeface="Cabin"/>
                <a:sym typeface="Cabin"/>
              </a:rPr>
              <a:t>Our prayer for you:</a:t>
            </a:r>
            <a:endParaRPr sz="3000"/>
          </a:p>
          <a:p>
            <a:pPr indent="-292100" lvl="0" marL="228600" marR="0" rtl="0" algn="l">
              <a:lnSpc>
                <a:spcPct val="110000"/>
              </a:lnSpc>
              <a:spcBef>
                <a:spcPts val="700"/>
              </a:spcBef>
              <a:spcAft>
                <a:spcPts val="0"/>
              </a:spcAft>
              <a:buClr>
                <a:schemeClr val="dk2"/>
              </a:buClr>
              <a:buSzPts val="3000"/>
              <a:buFont typeface="Arial"/>
              <a:buChar char="•"/>
            </a:pPr>
            <a:r>
              <a:rPr b="0" i="0" lang="en-US" sz="3000" u="none" cap="none" strike="noStrike">
                <a:solidFill>
                  <a:srgbClr val="595959"/>
                </a:solidFill>
                <a:latin typeface="Cabin"/>
                <a:ea typeface="Cabin"/>
                <a:cs typeface="Cabin"/>
                <a:sym typeface="Cabin"/>
              </a:rPr>
              <a:t>God, please watch over this group of leaders who dedicate their lives to enriching others in positive, joyful Judaism. Give them the strength they need to reach their prayer goals for this summer and let the staff members be positive about change. Keep the camper’s minds open to new ideas and keep  staff</a:t>
            </a:r>
            <a:r>
              <a:rPr lang="en-US" sz="3000"/>
              <a:t> full of</a:t>
            </a:r>
            <a:r>
              <a:rPr b="0" i="0" lang="en-US" sz="3000" u="none" cap="none" strike="noStrike">
                <a:solidFill>
                  <a:srgbClr val="595959"/>
                </a:solidFill>
                <a:latin typeface="Cabin"/>
                <a:ea typeface="Cabin"/>
                <a:cs typeface="Cabin"/>
                <a:sym typeface="Cabin"/>
              </a:rPr>
              <a:t> creative energy and positivity. </a:t>
            </a:r>
            <a:endParaRPr sz="3000"/>
          </a:p>
          <a:p>
            <a:pPr indent="-101600" lvl="0" marL="228600" marR="0" rtl="0" algn="l">
              <a:lnSpc>
                <a:spcPct val="110000"/>
              </a:lnSpc>
              <a:spcBef>
                <a:spcPts val="700"/>
              </a:spcBef>
              <a:spcAft>
                <a:spcPts val="0"/>
              </a:spcAft>
              <a:buClr>
                <a:schemeClr val="dk2"/>
              </a:buClr>
              <a:buSzPts val="2000"/>
              <a:buFont typeface="Arial"/>
              <a:buNone/>
            </a:pPr>
            <a:r>
              <a:t/>
            </a:r>
            <a:endParaRPr b="0" i="0" sz="3000" u="none" cap="none" strike="noStrike">
              <a:solidFill>
                <a:srgbClr val="595959"/>
              </a:solidFill>
              <a:latin typeface="Cabin"/>
              <a:ea typeface="Cabin"/>
              <a:cs typeface="Cabin"/>
              <a:sym typeface="Cabin"/>
            </a:endParaRPr>
          </a:p>
          <a:p>
            <a:pPr indent="-101600" lvl="0" marL="228600" marR="0" rtl="0" algn="l">
              <a:lnSpc>
                <a:spcPct val="110000"/>
              </a:lnSpc>
              <a:spcBef>
                <a:spcPts val="700"/>
              </a:spcBef>
              <a:spcAft>
                <a:spcPts val="0"/>
              </a:spcAft>
              <a:buClr>
                <a:schemeClr val="dk2"/>
              </a:buClr>
              <a:buSzPts val="2000"/>
              <a:buFont typeface="Arial"/>
              <a:buNone/>
            </a:pPr>
            <a:r>
              <a:t/>
            </a:r>
            <a:endParaRPr b="0" i="0" sz="2000" u="none" cap="none" strike="noStrike">
              <a:solidFill>
                <a:srgbClr val="595959"/>
              </a:solidFill>
              <a:latin typeface="Cabin"/>
              <a:ea typeface="Cabin"/>
              <a:cs typeface="Cabin"/>
              <a:sym typeface="Cabi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2"/>
              </a:buClr>
              <a:buSzPts val="5100"/>
              <a:buFont typeface="Impact"/>
              <a:buNone/>
            </a:pPr>
            <a:r>
              <a:rPr b="0" i="0" lang="en-US" sz="5100" u="none" cap="none" strike="noStrike">
                <a:solidFill>
                  <a:schemeClr val="dk2"/>
                </a:solidFill>
                <a:latin typeface="Impact"/>
                <a:ea typeface="Impact"/>
                <a:cs typeface="Impact"/>
                <a:sym typeface="Impact"/>
              </a:rPr>
              <a:t>GOALS</a:t>
            </a:r>
            <a:endParaRPr/>
          </a:p>
        </p:txBody>
      </p:sp>
      <p:sp>
        <p:nvSpPr>
          <p:cNvPr id="102" name="Shape 102"/>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2800"/>
              <a:buFont typeface="Arial"/>
              <a:buChar char="•"/>
            </a:pPr>
            <a:r>
              <a:rPr b="0" i="0" lang="en-US" sz="2800" u="none" cap="none" strike="noStrike">
                <a:solidFill>
                  <a:srgbClr val="0070C0"/>
                </a:solidFill>
                <a:latin typeface="Cabin"/>
                <a:ea typeface="Cabin"/>
                <a:cs typeface="Cabin"/>
                <a:sym typeface="Cabin"/>
              </a:rPr>
              <a:t>Take time now and think hard about what you want your community to get out of prayer experiences.</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0070C0"/>
                </a:solidFill>
                <a:latin typeface="Cabin"/>
                <a:ea typeface="Cabin"/>
                <a:cs typeface="Cabin"/>
                <a:sym typeface="Cabin"/>
              </a:rPr>
              <a:t>Take those thoughts and turn them into actionable steps.</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0070C0"/>
                </a:solidFill>
                <a:latin typeface="Cabin"/>
                <a:ea typeface="Cabin"/>
                <a:cs typeface="Cabin"/>
                <a:sym typeface="Cabin"/>
              </a:rPr>
              <a:t>Begin to think about ways to get staff prepared and engaged.</a:t>
            </a:r>
            <a:endParaRPr/>
          </a:p>
          <a:p>
            <a:pPr indent="-228600" lvl="0" marL="228600" marR="0" rtl="0" algn="l">
              <a:lnSpc>
                <a:spcPct val="110000"/>
              </a:lnSpc>
              <a:spcBef>
                <a:spcPts val="700"/>
              </a:spcBef>
              <a:spcAft>
                <a:spcPts val="0"/>
              </a:spcAft>
              <a:buClr>
                <a:schemeClr val="dk2"/>
              </a:buClr>
              <a:buSzPts val="2800"/>
              <a:buFont typeface="Arial"/>
              <a:buChar char="•"/>
            </a:pPr>
            <a:r>
              <a:rPr b="0" i="0" lang="en-US" sz="2800" u="none" cap="none" strike="noStrike">
                <a:solidFill>
                  <a:srgbClr val="0070C0"/>
                </a:solidFill>
                <a:latin typeface="Cabin"/>
                <a:ea typeface="Cabin"/>
                <a:cs typeface="Cabin"/>
                <a:sym typeface="Cabin"/>
              </a:rPr>
              <a:t>Consider the culture in your camp and plan for </a:t>
            </a:r>
            <a:r>
              <a:rPr lang="en-US" sz="2800">
                <a:solidFill>
                  <a:srgbClr val="0070C0"/>
                </a:solidFill>
              </a:rPr>
              <a:t>for enhancement or improvement </a:t>
            </a:r>
            <a:r>
              <a:rPr b="0" i="0" lang="en-US" sz="2800" u="none" cap="none" strike="noStrike">
                <a:solidFill>
                  <a:srgbClr val="0070C0"/>
                </a:solidFill>
                <a:latin typeface="Cabin"/>
                <a:ea typeface="Cabin"/>
                <a:cs typeface="Cabin"/>
                <a:sym typeface="Cabin"/>
              </a:rPr>
              <a:t> in the best way.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2000"/>
              <a:buFont typeface="Impact"/>
              <a:buNone/>
            </a:pPr>
            <a:r>
              <a:rPr b="0" i="0" lang="en-US" sz="2000" u="none" cap="none" strike="noStrike">
                <a:solidFill>
                  <a:srgbClr val="0070C0"/>
                </a:solidFill>
                <a:latin typeface="Impact"/>
                <a:ea typeface="Impact"/>
                <a:cs typeface="Impact"/>
                <a:sym typeface="Impact"/>
              </a:rPr>
              <a:t>  </a:t>
            </a:r>
            <a:endParaRPr b="0" i="0" sz="5100" u="none" cap="none" strike="noStrike">
              <a:solidFill>
                <a:schemeClr val="dk2"/>
              </a:solidFill>
              <a:latin typeface="Impact"/>
              <a:ea typeface="Impact"/>
              <a:cs typeface="Impact"/>
              <a:sym typeface="Impact"/>
            </a:endParaRPr>
          </a:p>
        </p:txBody>
      </p:sp>
      <p:sp>
        <p:nvSpPr>
          <p:cNvPr id="108" name="Shape 108"/>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Autofit/>
          </a:bodyPr>
          <a:lstStyle/>
          <a:p>
            <a:pPr indent="-228600" lvl="2" marL="1143000" marR="0" rtl="0" algn="l">
              <a:lnSpc>
                <a:spcPct val="110000"/>
              </a:lnSpc>
              <a:spcBef>
                <a:spcPts val="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List your goals.  GOALS = what is the ideal situation for prayer in your setting?</a:t>
            </a:r>
            <a:endParaRPr/>
          </a:p>
          <a:p>
            <a:pPr indent="-228600" lvl="2" marL="1143000" marR="0" rtl="0" algn="l">
              <a:lnSpc>
                <a:spcPct val="110000"/>
              </a:lnSpc>
              <a:spcBef>
                <a:spcPts val="70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On Sept. 15th when you look back at the summer, what do you want to be able to say?? </a:t>
            </a:r>
            <a:endParaRPr/>
          </a:p>
          <a:p>
            <a:pPr indent="-50800" lvl="0" marL="228600" marR="0" rtl="0" algn="l">
              <a:lnSpc>
                <a:spcPct val="110000"/>
              </a:lnSpc>
              <a:spcBef>
                <a:spcPts val="700"/>
              </a:spcBef>
              <a:spcAft>
                <a:spcPts val="0"/>
              </a:spcAft>
              <a:buClr>
                <a:schemeClr val="dk2"/>
              </a:buClr>
              <a:buSzPts val="2800"/>
              <a:buFont typeface="Arial"/>
              <a:buNone/>
            </a:pPr>
            <a:r>
              <a:t/>
            </a:r>
            <a:endParaRPr b="0" i="0" sz="2800" u="none" cap="none" strike="noStrike">
              <a:solidFill>
                <a:srgbClr val="0070C0"/>
              </a:solidFill>
              <a:latin typeface="Cabin"/>
              <a:ea typeface="Cabin"/>
              <a:cs typeface="Cabin"/>
              <a:sym typeface="Cabin"/>
            </a:endParaRPr>
          </a:p>
        </p:txBody>
      </p:sp>
      <p:sp>
        <p:nvSpPr>
          <p:cNvPr id="109" name="Shape 109"/>
          <p:cNvSpPr txBox="1"/>
          <p:nvPr/>
        </p:nvSpPr>
        <p:spPr>
          <a:xfrm>
            <a:off x="2199862" y="675861"/>
            <a:ext cx="8521148" cy="86177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200" u="none" cap="none" strike="noStrike">
                <a:solidFill>
                  <a:srgbClr val="00B050"/>
                </a:solidFill>
                <a:latin typeface="Cabin"/>
                <a:ea typeface="Cabin"/>
                <a:cs typeface="Cabin"/>
                <a:sym typeface="Cabin"/>
              </a:rPr>
              <a:t>IMAGINE    DREAM    ENVISION</a:t>
            </a:r>
            <a:endParaRPr/>
          </a:p>
          <a:p>
            <a:pPr indent="0" lvl="0" marL="0" marR="0" rtl="0" algn="l">
              <a:spcBef>
                <a:spcPts val="0"/>
              </a:spcBef>
              <a:spcAft>
                <a:spcPts val="0"/>
              </a:spcAft>
              <a:buNone/>
            </a:pPr>
            <a:r>
              <a:t/>
            </a:r>
            <a:endParaRPr sz="1800">
              <a:solidFill>
                <a:schemeClr val="dk1"/>
              </a:solidFill>
              <a:latin typeface="Cabin"/>
              <a:ea typeface="Cabin"/>
              <a:cs typeface="Cabin"/>
              <a:sym typeface="Cabi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4590"/>
              <a:buFont typeface="Impact"/>
              <a:buNone/>
            </a:pPr>
            <a:br>
              <a:rPr b="0" i="0" lang="en-US" sz="4590" u="none" cap="none" strike="noStrike">
                <a:solidFill>
                  <a:srgbClr val="0070C0"/>
                </a:solidFill>
                <a:latin typeface="Impact"/>
                <a:ea typeface="Impact"/>
                <a:cs typeface="Impact"/>
                <a:sym typeface="Impact"/>
              </a:rPr>
            </a:br>
            <a:br>
              <a:rPr b="0" i="0" lang="en-US" sz="4590" u="none" cap="none" strike="noStrike">
                <a:solidFill>
                  <a:srgbClr val="0070C0"/>
                </a:solidFill>
                <a:latin typeface="Impact"/>
                <a:ea typeface="Impact"/>
                <a:cs typeface="Impact"/>
                <a:sym typeface="Impact"/>
              </a:rPr>
            </a:br>
            <a:br>
              <a:rPr b="0" i="0" lang="en-US" sz="4590" u="none" cap="none" strike="noStrike">
                <a:solidFill>
                  <a:srgbClr val="0070C0"/>
                </a:solidFill>
                <a:latin typeface="Impact"/>
                <a:ea typeface="Impact"/>
                <a:cs typeface="Impact"/>
                <a:sym typeface="Impact"/>
              </a:rPr>
            </a:br>
            <a:br>
              <a:rPr b="0" i="0" lang="en-US" sz="4590" u="none" cap="none" strike="noStrike">
                <a:solidFill>
                  <a:srgbClr val="0070C0"/>
                </a:solidFill>
                <a:latin typeface="Impact"/>
                <a:ea typeface="Impact"/>
                <a:cs typeface="Impact"/>
                <a:sym typeface="Impact"/>
              </a:rPr>
            </a:br>
            <a:r>
              <a:rPr b="0" i="0" lang="en-US" sz="7200" u="none" cap="none" strike="noStrike">
                <a:solidFill>
                  <a:srgbClr val="0070C0"/>
                </a:solidFill>
                <a:latin typeface="Impact"/>
                <a:ea typeface="Impact"/>
                <a:cs typeface="Impact"/>
                <a:sym typeface="Impact"/>
              </a:rPr>
              <a:t>PAIR AND SHARE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B050"/>
              </a:buClr>
              <a:buSzPts val="5100"/>
              <a:buFont typeface="Impact"/>
              <a:buNone/>
            </a:pPr>
            <a:r>
              <a:rPr b="0" i="0" lang="en-US" sz="5100" u="none" cap="none" strike="noStrike">
                <a:solidFill>
                  <a:srgbClr val="00B050"/>
                </a:solidFill>
                <a:latin typeface="Impact"/>
                <a:ea typeface="Impact"/>
                <a:cs typeface="Impact"/>
                <a:sym typeface="Impact"/>
              </a:rPr>
              <a:t>SMALL GROUPS</a:t>
            </a:r>
            <a:endParaRPr/>
          </a:p>
        </p:txBody>
      </p:sp>
      <p:sp>
        <p:nvSpPr>
          <p:cNvPr id="120" name="Shape 120"/>
          <p:cNvSpPr txBox="1"/>
          <p:nvPr>
            <p:ph idx="1" type="body"/>
          </p:nvPr>
        </p:nvSpPr>
        <p:spPr>
          <a:xfrm>
            <a:off x="1257300" y="2286000"/>
            <a:ext cx="4800600" cy="36195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3200"/>
              <a:buFont typeface="Arial"/>
              <a:buChar char="•"/>
            </a:pPr>
            <a:r>
              <a:rPr b="0" i="0" lang="en-US" sz="3200" u="none" cap="none" strike="noStrike">
                <a:solidFill>
                  <a:srgbClr val="0070C0"/>
                </a:solidFill>
                <a:latin typeface="Cabin"/>
                <a:ea typeface="Cabin"/>
                <a:cs typeface="Cabin"/>
                <a:sym typeface="Cabin"/>
              </a:rPr>
              <a:t>PLACES PRAYER HAPPENS?</a:t>
            </a:r>
            <a:endParaRPr/>
          </a:p>
          <a:p>
            <a:pPr indent="-228600" lvl="0" marL="228600" marR="0" rtl="0" algn="l">
              <a:lnSpc>
                <a:spcPct val="110000"/>
              </a:lnSpc>
              <a:spcBef>
                <a:spcPts val="700"/>
              </a:spcBef>
              <a:spcAft>
                <a:spcPts val="0"/>
              </a:spcAft>
              <a:buClr>
                <a:schemeClr val="dk2"/>
              </a:buClr>
              <a:buSzPts val="3200"/>
              <a:buFont typeface="Arial"/>
              <a:buChar char="•"/>
            </a:pPr>
            <a:r>
              <a:rPr b="0" i="0" lang="en-US" sz="3200" u="none" cap="none" strike="noStrike">
                <a:solidFill>
                  <a:srgbClr val="0070C0"/>
                </a:solidFill>
                <a:latin typeface="Cabin"/>
                <a:ea typeface="Cabin"/>
                <a:cs typeface="Cabin"/>
                <a:sym typeface="Cabin"/>
              </a:rPr>
              <a:t>WHY DO WE PRAY AT CAMP?</a:t>
            </a:r>
            <a:endParaRPr/>
          </a:p>
          <a:p>
            <a:pPr indent="-228600" lvl="0" marL="228600" marR="0" rtl="0" algn="l">
              <a:lnSpc>
                <a:spcPct val="110000"/>
              </a:lnSpc>
              <a:spcBef>
                <a:spcPts val="700"/>
              </a:spcBef>
              <a:spcAft>
                <a:spcPts val="0"/>
              </a:spcAft>
              <a:buClr>
                <a:schemeClr val="dk2"/>
              </a:buClr>
              <a:buSzPts val="3200"/>
              <a:buFont typeface="Arial"/>
              <a:buChar char="•"/>
            </a:pPr>
            <a:r>
              <a:rPr b="0" i="0" lang="en-US" sz="3200" u="none" cap="none" strike="noStrike">
                <a:solidFill>
                  <a:srgbClr val="0070C0"/>
                </a:solidFill>
                <a:latin typeface="Cabin"/>
                <a:ea typeface="Cabin"/>
                <a:cs typeface="Cabin"/>
                <a:sym typeface="Cabin"/>
              </a:rPr>
              <a:t>VALUES WE WANT TO TRANSMIT?</a:t>
            </a:r>
            <a:endParaRPr/>
          </a:p>
        </p:txBody>
      </p:sp>
      <p:pic>
        <p:nvPicPr>
          <p:cNvPr id="121" name="Shape 121"/>
          <p:cNvPicPr preferRelativeResize="0"/>
          <p:nvPr>
            <p:ph idx="2" type="body"/>
          </p:nvPr>
        </p:nvPicPr>
        <p:blipFill rotWithShape="1">
          <a:blip r:embed="rId3">
            <a:alphaModFix/>
          </a:blip>
          <a:srcRect b="0" l="0" r="0" t="0"/>
          <a:stretch/>
        </p:blipFill>
        <p:spPr>
          <a:xfrm>
            <a:off x="6225149" y="1874517"/>
            <a:ext cx="5408051" cy="425433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1251678" y="490331"/>
            <a:ext cx="10178322" cy="67586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B050"/>
              </a:buClr>
              <a:buSzPts val="3600"/>
              <a:buFont typeface="Impact"/>
              <a:buNone/>
            </a:pPr>
            <a:r>
              <a:rPr b="0" i="0" lang="en-US" sz="3600" u="none" cap="none" strike="noStrike">
                <a:solidFill>
                  <a:srgbClr val="00B050"/>
                </a:solidFill>
                <a:latin typeface="Impact"/>
                <a:ea typeface="Impact"/>
                <a:cs typeface="Impact"/>
                <a:sym typeface="Impact"/>
              </a:rPr>
              <a:t>PREDICTORS OF PRAYER SUCCESS</a:t>
            </a:r>
            <a:endParaRPr/>
          </a:p>
        </p:txBody>
      </p:sp>
      <p:sp>
        <p:nvSpPr>
          <p:cNvPr id="127" name="Shape 127"/>
          <p:cNvSpPr txBox="1"/>
          <p:nvPr>
            <p:ph idx="1" type="body"/>
          </p:nvPr>
        </p:nvSpPr>
        <p:spPr>
          <a:xfrm>
            <a:off x="1251678" y="1431235"/>
            <a:ext cx="10178322" cy="5035826"/>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Cannot teach meaning to all tefillot in one summer</a:t>
            </a:r>
            <a:endParaRPr/>
          </a:p>
          <a:p>
            <a:pPr indent="-228600" lvl="0" marL="228600" marR="0" rtl="0" algn="l">
              <a:lnSpc>
                <a:spcPct val="110000"/>
              </a:lnSpc>
              <a:spcBef>
                <a:spcPts val="70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Different age groups need different amounts of prayer infusion</a:t>
            </a:r>
            <a:endParaRPr/>
          </a:p>
          <a:p>
            <a:pPr indent="-228600" lvl="0" marL="228600" marR="0" rtl="0" algn="l">
              <a:lnSpc>
                <a:spcPct val="110000"/>
              </a:lnSpc>
              <a:spcBef>
                <a:spcPts val="70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Day 1 is not day 50</a:t>
            </a:r>
            <a:endParaRPr/>
          </a:p>
          <a:p>
            <a:pPr indent="-228600" lvl="0" marL="228600" marR="0" rtl="0" algn="l">
              <a:lnSpc>
                <a:spcPct val="110000"/>
              </a:lnSpc>
              <a:spcBef>
                <a:spcPts val="70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Prayer is: skill based, emotionally charged, takes constant and consistent repetition</a:t>
            </a:r>
            <a:endParaRPr/>
          </a:p>
          <a:p>
            <a:pPr indent="-228600" lvl="0" marL="228600" marR="0" rtl="0" algn="l">
              <a:lnSpc>
                <a:spcPct val="110000"/>
              </a:lnSpc>
              <a:spcBef>
                <a:spcPts val="700"/>
              </a:spcBef>
              <a:spcAft>
                <a:spcPts val="0"/>
              </a:spcAft>
              <a:buClr>
                <a:schemeClr val="dk2"/>
              </a:buClr>
              <a:buSzPts val="2400"/>
              <a:buFont typeface="Arial"/>
              <a:buChar char="•"/>
            </a:pPr>
            <a:r>
              <a:rPr b="0" i="0" lang="en-US" sz="2400" u="none" cap="none" strike="noStrike">
                <a:solidFill>
                  <a:srgbClr val="0070C0"/>
                </a:solidFill>
                <a:latin typeface="Cabin"/>
                <a:ea typeface="Cabin"/>
                <a:cs typeface="Cabin"/>
                <a:sym typeface="Cabin"/>
              </a:rPr>
              <a:t>God Talk for staff </a:t>
            </a:r>
            <a:endParaRPr/>
          </a:p>
          <a:p>
            <a:pPr indent="-228600" lvl="1" marL="685800" marR="0" rtl="0" algn="l">
              <a:lnSpc>
                <a:spcPct val="110000"/>
              </a:lnSpc>
              <a:spcBef>
                <a:spcPts val="700"/>
              </a:spcBef>
              <a:spcAft>
                <a:spcPts val="0"/>
              </a:spcAft>
              <a:buClr>
                <a:schemeClr val="dk2"/>
              </a:buClr>
              <a:buSzPts val="2400"/>
              <a:buFont typeface="Cabin"/>
              <a:buChar char="–"/>
            </a:pPr>
            <a:r>
              <a:rPr b="0" i="0" lang="en-US" sz="2400" u="none" cap="none" strike="noStrike">
                <a:solidFill>
                  <a:srgbClr val="0070C0"/>
                </a:solidFill>
                <a:latin typeface="Cabin"/>
                <a:ea typeface="Cabin"/>
                <a:cs typeface="Cabin"/>
                <a:sym typeface="Cabin"/>
              </a:rPr>
              <a:t>create community around prayer moments  </a:t>
            </a:r>
            <a:endParaRPr/>
          </a:p>
          <a:p>
            <a:pPr indent="-228600" lvl="1" marL="685800" marR="0" rtl="0" algn="l">
              <a:lnSpc>
                <a:spcPct val="110000"/>
              </a:lnSpc>
              <a:spcBef>
                <a:spcPts val="700"/>
              </a:spcBef>
              <a:spcAft>
                <a:spcPts val="0"/>
              </a:spcAft>
              <a:buClr>
                <a:schemeClr val="dk2"/>
              </a:buClr>
              <a:buSzPts val="2400"/>
              <a:buFont typeface="Cabin"/>
              <a:buChar char="–"/>
            </a:pPr>
            <a:r>
              <a:rPr b="0" i="0" lang="en-US" sz="2400" u="none" cap="none" strike="noStrike">
                <a:solidFill>
                  <a:srgbClr val="0070C0"/>
                </a:solidFill>
                <a:latin typeface="Cabin"/>
                <a:ea typeface="Cabin"/>
                <a:cs typeface="Cabin"/>
                <a:sym typeface="Cabin"/>
              </a:rPr>
              <a:t>ritualize what happens so there is consistency and predictability  </a:t>
            </a:r>
            <a:endParaRPr/>
          </a:p>
          <a:p>
            <a:pPr indent="-228600" lvl="1" marL="685800" marR="0" rtl="0" algn="l">
              <a:lnSpc>
                <a:spcPct val="110000"/>
              </a:lnSpc>
              <a:spcBef>
                <a:spcPts val="700"/>
              </a:spcBef>
              <a:spcAft>
                <a:spcPts val="0"/>
              </a:spcAft>
              <a:buClr>
                <a:schemeClr val="dk2"/>
              </a:buClr>
              <a:buSzPts val="2400"/>
              <a:buFont typeface="Cabin"/>
              <a:buChar char="–"/>
            </a:pPr>
            <a:r>
              <a:rPr b="0" i="0" lang="en-US" sz="2400" u="none" cap="none" strike="noStrike">
                <a:solidFill>
                  <a:srgbClr val="0070C0"/>
                </a:solidFill>
                <a:latin typeface="Cabin"/>
                <a:ea typeface="Cabin"/>
                <a:cs typeface="Cabin"/>
                <a:sym typeface="Cabin"/>
              </a:rPr>
              <a:t>be intentional about creating magical moments (even if it means being spontaneous)</a:t>
            </a:r>
            <a:endParaRPr/>
          </a:p>
          <a:p>
            <a:pPr indent="-76200" lvl="0" marL="228600" marR="0" rtl="0" algn="l">
              <a:lnSpc>
                <a:spcPct val="110000"/>
              </a:lnSpc>
              <a:spcBef>
                <a:spcPts val="700"/>
              </a:spcBef>
              <a:spcAft>
                <a:spcPts val="0"/>
              </a:spcAft>
              <a:buClr>
                <a:schemeClr val="dk2"/>
              </a:buClr>
              <a:buSzPts val="2400"/>
              <a:buFont typeface="Arial"/>
              <a:buNone/>
            </a:pPr>
            <a:r>
              <a:t/>
            </a:r>
            <a:endParaRPr b="0" i="0" sz="2400" u="none" cap="none" strike="noStrike">
              <a:solidFill>
                <a:srgbClr val="0070C0"/>
              </a:solidFill>
              <a:latin typeface="Cabin"/>
              <a:ea typeface="Cabin"/>
              <a:cs typeface="Cabin"/>
              <a:sym typeface="Cabi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idx="1" type="body"/>
          </p:nvPr>
        </p:nvSpPr>
        <p:spPr>
          <a:xfrm>
            <a:off x="765050" y="299075"/>
            <a:ext cx="6158400" cy="58293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2960"/>
              <a:buFont typeface="Arial"/>
              <a:buChar char="•"/>
            </a:pPr>
            <a:r>
              <a:rPr b="0" i="0" lang="en-US" sz="2960" u="none" cap="none" strike="noStrike">
                <a:solidFill>
                  <a:srgbClr val="0070C0"/>
                </a:solidFill>
                <a:latin typeface="Cabin"/>
                <a:ea typeface="Cabin"/>
                <a:cs typeface="Cabin"/>
                <a:sym typeface="Cabin"/>
              </a:rPr>
              <a:t>Use as many modalities as possible</a:t>
            </a:r>
            <a:endParaRPr/>
          </a:p>
          <a:p>
            <a:pPr indent="-228600" lvl="0" marL="228600" marR="0" rtl="0" algn="l">
              <a:lnSpc>
                <a:spcPct val="110000"/>
              </a:lnSpc>
              <a:spcBef>
                <a:spcPts val="700"/>
              </a:spcBef>
              <a:spcAft>
                <a:spcPts val="0"/>
              </a:spcAft>
              <a:buClr>
                <a:schemeClr val="dk2"/>
              </a:buClr>
              <a:buSzPts val="2960"/>
              <a:buFont typeface="Arial"/>
              <a:buChar char="•"/>
            </a:pPr>
            <a:r>
              <a:rPr b="0" i="0" lang="en-US" sz="2960" u="none" cap="none" strike="noStrike">
                <a:solidFill>
                  <a:srgbClr val="0070C0"/>
                </a:solidFill>
                <a:latin typeface="Cabin"/>
                <a:ea typeface="Cabin"/>
                <a:cs typeface="Cabin"/>
                <a:sym typeface="Cabin"/>
              </a:rPr>
              <a:t>Expand </a:t>
            </a:r>
            <a:r>
              <a:rPr b="0" i="0" lang="en-US" sz="2960" u="sng" cap="none" strike="noStrike">
                <a:solidFill>
                  <a:srgbClr val="0070C0"/>
                </a:solidFill>
                <a:latin typeface="Cabin"/>
                <a:ea typeface="Cabin"/>
                <a:cs typeface="Cabin"/>
                <a:sym typeface="Cabin"/>
              </a:rPr>
              <a:t>when</a:t>
            </a:r>
            <a:r>
              <a:rPr b="0" i="0" lang="en-US" sz="2960" u="none" cap="none" strike="noStrike">
                <a:solidFill>
                  <a:srgbClr val="0070C0"/>
                </a:solidFill>
                <a:latin typeface="Cabin"/>
                <a:ea typeface="Cabin"/>
                <a:cs typeface="Cabin"/>
                <a:sym typeface="Cabin"/>
              </a:rPr>
              <a:t> and </a:t>
            </a:r>
            <a:r>
              <a:rPr b="0" i="0" lang="en-US" sz="2960" u="sng" cap="none" strike="noStrike">
                <a:solidFill>
                  <a:srgbClr val="0070C0"/>
                </a:solidFill>
                <a:latin typeface="Cabin"/>
                <a:ea typeface="Cabin"/>
                <a:cs typeface="Cabin"/>
                <a:sym typeface="Cabin"/>
              </a:rPr>
              <a:t>where</a:t>
            </a:r>
            <a:r>
              <a:rPr b="0" i="0" lang="en-US" sz="2960" u="none" cap="none" strike="noStrike">
                <a:solidFill>
                  <a:srgbClr val="0070C0"/>
                </a:solidFill>
                <a:latin typeface="Cabin"/>
                <a:ea typeface="Cabin"/>
                <a:cs typeface="Cabin"/>
                <a:sym typeface="Cabin"/>
              </a:rPr>
              <a:t> prayer happens</a:t>
            </a:r>
            <a:endParaRPr/>
          </a:p>
          <a:p>
            <a:pPr indent="-228600" lvl="0" marL="228600" marR="0" rtl="0" algn="l">
              <a:lnSpc>
                <a:spcPct val="110000"/>
              </a:lnSpc>
              <a:spcBef>
                <a:spcPts val="700"/>
              </a:spcBef>
              <a:spcAft>
                <a:spcPts val="0"/>
              </a:spcAft>
              <a:buClr>
                <a:schemeClr val="dk2"/>
              </a:buClr>
              <a:buSzPts val="2960"/>
              <a:buFont typeface="Arial"/>
              <a:buChar char="•"/>
            </a:pPr>
            <a:r>
              <a:rPr b="0" i="0" lang="en-US" sz="2960" u="none" cap="none" strike="noStrike">
                <a:solidFill>
                  <a:srgbClr val="0070C0"/>
                </a:solidFill>
                <a:latin typeface="Cabin"/>
                <a:ea typeface="Cabin"/>
                <a:cs typeface="Cabin"/>
                <a:sym typeface="Cabin"/>
              </a:rPr>
              <a:t>Someone has to be the keeper of the prayer mission – a visionary who is also a mover-shaker</a:t>
            </a:r>
            <a:endParaRPr/>
          </a:p>
          <a:p>
            <a:pPr indent="-228600" lvl="0" marL="228600" marR="0" rtl="0" algn="l">
              <a:lnSpc>
                <a:spcPct val="110000"/>
              </a:lnSpc>
              <a:spcBef>
                <a:spcPts val="700"/>
              </a:spcBef>
              <a:spcAft>
                <a:spcPts val="0"/>
              </a:spcAft>
              <a:buClr>
                <a:schemeClr val="dk2"/>
              </a:buClr>
              <a:buSzPts val="2960"/>
              <a:buFont typeface="Arial"/>
              <a:buChar char="•"/>
            </a:pPr>
            <a:r>
              <a:rPr b="0" i="0" lang="en-US" sz="2960" u="none" cap="none" strike="noStrike">
                <a:solidFill>
                  <a:srgbClr val="0070C0"/>
                </a:solidFill>
                <a:latin typeface="Cabin"/>
                <a:ea typeface="Cabin"/>
                <a:cs typeface="Cabin"/>
                <a:sym typeface="Cabin"/>
              </a:rPr>
              <a:t>Need a Team of pray-ers. God Squad.</a:t>
            </a:r>
            <a:endParaRPr/>
          </a:p>
          <a:p>
            <a:pPr indent="-228600" lvl="0" marL="228600" marR="0" rtl="0" algn="l">
              <a:lnSpc>
                <a:spcPct val="110000"/>
              </a:lnSpc>
              <a:spcBef>
                <a:spcPts val="700"/>
              </a:spcBef>
              <a:spcAft>
                <a:spcPts val="0"/>
              </a:spcAft>
              <a:buClr>
                <a:schemeClr val="dk2"/>
              </a:buClr>
              <a:buSzPts val="2960"/>
              <a:buFont typeface="Arial"/>
              <a:buChar char="•"/>
            </a:pPr>
            <a:r>
              <a:rPr b="0" i="0" lang="en-US" sz="2960" u="none" cap="none" strike="noStrike">
                <a:solidFill>
                  <a:srgbClr val="0070C0"/>
                </a:solidFill>
                <a:latin typeface="Cabin"/>
                <a:ea typeface="Cabin"/>
                <a:cs typeface="Cabin"/>
                <a:sym typeface="Cabin"/>
              </a:rPr>
              <a:t>Use the language of prayer in everything you do: praise, gratitude, hopes</a:t>
            </a:r>
            <a:endParaRPr/>
          </a:p>
          <a:p>
            <a:pPr indent="-40639" lvl="0" marL="228600" marR="0" rtl="0" algn="l">
              <a:lnSpc>
                <a:spcPct val="110000"/>
              </a:lnSpc>
              <a:spcBef>
                <a:spcPts val="700"/>
              </a:spcBef>
              <a:spcAft>
                <a:spcPts val="0"/>
              </a:spcAft>
              <a:buClr>
                <a:schemeClr val="dk2"/>
              </a:buClr>
              <a:buSzPts val="2960"/>
              <a:buFont typeface="Arial"/>
              <a:buNone/>
            </a:pPr>
            <a:r>
              <a:t/>
            </a:r>
            <a:endParaRPr b="0" i="0" sz="2960" u="none" cap="none" strike="noStrike">
              <a:solidFill>
                <a:srgbClr val="0070C0"/>
              </a:solidFill>
              <a:latin typeface="Cabin"/>
              <a:ea typeface="Cabin"/>
              <a:cs typeface="Cabin"/>
              <a:sym typeface="Cabin"/>
            </a:endParaRPr>
          </a:p>
        </p:txBody>
      </p:sp>
      <p:pic>
        <p:nvPicPr>
          <p:cNvPr id="133" name="Shape 133"/>
          <p:cNvPicPr preferRelativeResize="0"/>
          <p:nvPr/>
        </p:nvPicPr>
        <p:blipFill rotWithShape="1">
          <a:blip r:embed="rId3">
            <a:alphaModFix/>
          </a:blip>
          <a:srcRect b="0" l="0" r="0" t="0"/>
          <a:stretch/>
        </p:blipFill>
        <p:spPr>
          <a:xfrm>
            <a:off x="8155578" y="1100667"/>
            <a:ext cx="3827193" cy="421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1251678" y="382385"/>
            <a:ext cx="10178322" cy="14921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70C0"/>
              </a:buClr>
              <a:buSzPts val="5100"/>
              <a:buFont typeface="Impact"/>
              <a:buNone/>
            </a:pPr>
            <a:r>
              <a:rPr b="0" i="0" lang="en-US" sz="5100" u="none" cap="none" strike="noStrike">
                <a:solidFill>
                  <a:srgbClr val="0070C0"/>
                </a:solidFill>
                <a:latin typeface="Impact"/>
                <a:ea typeface="Impact"/>
                <a:cs typeface="Impact"/>
                <a:sym typeface="Impact"/>
              </a:rPr>
              <a:t>INTENTION</a:t>
            </a:r>
            <a:endParaRPr/>
          </a:p>
        </p:txBody>
      </p:sp>
      <p:sp>
        <p:nvSpPr>
          <p:cNvPr id="139" name="Shape 139"/>
          <p:cNvSpPr txBox="1"/>
          <p:nvPr>
            <p:ph idx="1" type="body"/>
          </p:nvPr>
        </p:nvSpPr>
        <p:spPr>
          <a:xfrm>
            <a:off x="1251678" y="2286001"/>
            <a:ext cx="10178322" cy="3593591"/>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0000"/>
              </a:lnSpc>
              <a:spcBef>
                <a:spcPts val="0"/>
              </a:spcBef>
              <a:spcAft>
                <a:spcPts val="0"/>
              </a:spcAft>
              <a:buClr>
                <a:schemeClr val="dk2"/>
              </a:buClr>
              <a:buSzPts val="7200"/>
              <a:buFont typeface="Arial"/>
              <a:buChar char="•"/>
            </a:pPr>
            <a:r>
              <a:rPr b="0" i="0" lang="en-US" sz="7200" u="none" cap="none" strike="noStrike">
                <a:solidFill>
                  <a:srgbClr val="0070C0"/>
                </a:solidFill>
                <a:latin typeface="Cabin"/>
                <a:ea typeface="Cabin"/>
                <a:cs typeface="Cabin"/>
                <a:sym typeface="Cabin"/>
              </a:rPr>
              <a:t>STAFF</a:t>
            </a:r>
            <a:endParaRPr/>
          </a:p>
          <a:p>
            <a:pPr indent="-228600" lvl="0" marL="228600" marR="0" rtl="0" algn="l">
              <a:lnSpc>
                <a:spcPct val="110000"/>
              </a:lnSpc>
              <a:spcBef>
                <a:spcPts val="700"/>
              </a:spcBef>
              <a:spcAft>
                <a:spcPts val="0"/>
              </a:spcAft>
              <a:buClr>
                <a:schemeClr val="dk2"/>
              </a:buClr>
              <a:buSzPts val="7200"/>
              <a:buFont typeface="Arial"/>
              <a:buChar char="•"/>
            </a:pPr>
            <a:r>
              <a:rPr b="0" i="0" lang="en-US" sz="7200" u="none" cap="none" strike="noStrike">
                <a:solidFill>
                  <a:srgbClr val="00B050"/>
                </a:solidFill>
                <a:latin typeface="Cabin"/>
                <a:ea typeface="Cabin"/>
                <a:cs typeface="Cabin"/>
                <a:sym typeface="Cabin"/>
              </a:rPr>
              <a:t>ROLE MODELS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pic>
        <p:nvPicPr>
          <p:cNvPr id="144" name="Shape 144"/>
          <p:cNvPicPr preferRelativeResize="0"/>
          <p:nvPr/>
        </p:nvPicPr>
        <p:blipFill rotWithShape="1">
          <a:blip r:embed="rId3">
            <a:alphaModFix/>
          </a:blip>
          <a:srcRect b="0" l="0" r="0" t="0"/>
          <a:stretch/>
        </p:blipFill>
        <p:spPr>
          <a:xfrm>
            <a:off x="4906797" y="3979331"/>
            <a:ext cx="2868084" cy="2622949"/>
          </a:xfrm>
          <a:prstGeom prst="rect">
            <a:avLst/>
          </a:prstGeom>
          <a:noFill/>
          <a:ln>
            <a:noFill/>
          </a:ln>
        </p:spPr>
      </p:pic>
      <p:sp>
        <p:nvSpPr>
          <p:cNvPr id="145" name="Shape 145"/>
          <p:cNvSpPr txBox="1"/>
          <p:nvPr>
            <p:ph type="title"/>
          </p:nvPr>
        </p:nvSpPr>
        <p:spPr>
          <a:xfrm>
            <a:off x="1251678" y="382385"/>
            <a:ext cx="10178322" cy="76908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0B050"/>
              </a:buClr>
              <a:buSzPts val="4860"/>
              <a:buFont typeface="Impact"/>
              <a:buNone/>
            </a:pPr>
            <a:r>
              <a:rPr b="0" i="0" lang="en-US" sz="4860" u="none" cap="none" strike="noStrike">
                <a:solidFill>
                  <a:srgbClr val="00B050"/>
                </a:solidFill>
                <a:latin typeface="Impact"/>
                <a:ea typeface="Impact"/>
                <a:cs typeface="Impact"/>
                <a:sym typeface="Impact"/>
              </a:rPr>
              <a:t>IS THERE A DIFFERENCE…</a:t>
            </a:r>
            <a:br>
              <a:rPr b="0" i="0" lang="en-US" sz="4860" u="none" cap="none" strike="noStrike">
                <a:solidFill>
                  <a:srgbClr val="0070C0"/>
                </a:solidFill>
                <a:latin typeface="Impact"/>
                <a:ea typeface="Impact"/>
                <a:cs typeface="Impact"/>
                <a:sym typeface="Impact"/>
              </a:rPr>
            </a:br>
            <a:endParaRPr b="0" i="0" sz="4590" u="none" cap="none" strike="noStrike">
              <a:solidFill>
                <a:schemeClr val="dk2"/>
              </a:solidFill>
              <a:latin typeface="Impact"/>
              <a:ea typeface="Impact"/>
              <a:cs typeface="Impact"/>
              <a:sym typeface="Impact"/>
            </a:endParaRPr>
          </a:p>
        </p:txBody>
      </p:sp>
      <p:sp>
        <p:nvSpPr>
          <p:cNvPr id="146" name="Shape 146"/>
          <p:cNvSpPr txBox="1"/>
          <p:nvPr>
            <p:ph idx="1" type="body"/>
          </p:nvPr>
        </p:nvSpPr>
        <p:spPr>
          <a:xfrm>
            <a:off x="1257300" y="1456267"/>
            <a:ext cx="4800600" cy="4449233"/>
          </a:xfrm>
          <a:prstGeom prst="rect">
            <a:avLst/>
          </a:prstGeom>
          <a:no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2"/>
              </a:buClr>
              <a:buSzPts val="4800"/>
              <a:buFont typeface="Arial"/>
              <a:buNone/>
            </a:pPr>
            <a:r>
              <a:rPr b="0" i="0" lang="en-US" sz="4800" u="none" cap="none" strike="noStrike">
                <a:solidFill>
                  <a:srgbClr val="0070C0"/>
                </a:solidFill>
                <a:latin typeface="Cabin"/>
                <a:ea typeface="Cabin"/>
                <a:cs typeface="Cabin"/>
                <a:sym typeface="Cabin"/>
              </a:rPr>
              <a:t>BETWEEN SINGING SONGS AND PRAYING </a:t>
            </a:r>
            <a:endParaRPr/>
          </a:p>
        </p:txBody>
      </p:sp>
      <p:sp>
        <p:nvSpPr>
          <p:cNvPr id="147" name="Shape 147"/>
          <p:cNvSpPr txBox="1"/>
          <p:nvPr>
            <p:ph idx="2" type="body"/>
          </p:nvPr>
        </p:nvSpPr>
        <p:spPr>
          <a:xfrm>
            <a:off x="9008532" y="3149600"/>
            <a:ext cx="2439863" cy="524933"/>
          </a:xfrm>
          <a:prstGeom prst="rect">
            <a:avLst/>
          </a:prstGeom>
          <a:no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2"/>
              </a:buClr>
              <a:buSzPts val="2000"/>
              <a:buFont typeface="Arial"/>
              <a:buNone/>
            </a:pPr>
            <a:r>
              <a:t/>
            </a:r>
            <a:endParaRPr b="0" i="0" sz="2000" u="none" cap="none" strike="noStrike">
              <a:solidFill>
                <a:srgbClr val="595959"/>
              </a:solidFill>
              <a:latin typeface="Cabin"/>
              <a:ea typeface="Cabin"/>
              <a:cs typeface="Cabin"/>
              <a:sym typeface="Cabin"/>
            </a:endParaRPr>
          </a:p>
        </p:txBody>
      </p:sp>
      <p:pic>
        <p:nvPicPr>
          <p:cNvPr id="148" name="Shape 148"/>
          <p:cNvPicPr preferRelativeResize="0"/>
          <p:nvPr/>
        </p:nvPicPr>
        <p:blipFill rotWithShape="1">
          <a:blip r:embed="rId4">
            <a:alphaModFix/>
          </a:blip>
          <a:srcRect b="0" l="0" r="0" t="0"/>
          <a:stretch/>
        </p:blipFill>
        <p:spPr>
          <a:xfrm>
            <a:off x="8105447" y="359830"/>
            <a:ext cx="3619501" cy="36195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adge">
  <a:themeElements>
    <a:clrScheme name="Badge">
      <a:dk1>
        <a:srgbClr val="000000"/>
      </a:dk1>
      <a:lt1>
        <a:srgbClr val="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