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312" y="-11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199726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977899" y="546099"/>
            <a:ext cx="11049002" cy="2273301"/>
          </a:xfrm>
          <a:prstGeom prst="rect">
            <a:avLst/>
          </a:prstGeom>
        </p:spPr>
        <p:txBody>
          <a:bodyPr>
            <a:noAutofit/>
          </a:bodyPr>
          <a:lstStyle>
            <a:lvl1pPr marL="57799" marR="57799" defTabSz="1295400">
              <a:defRPr sz="5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r>
              <a:t>Title Text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xfrm>
            <a:off x="977899" y="2819399"/>
            <a:ext cx="11049002" cy="6934202"/>
          </a:xfrm>
          <a:prstGeom prst="rect">
            <a:avLst/>
          </a:prstGeom>
        </p:spPr>
        <p:txBody>
          <a:bodyPr anchor="t">
            <a:noAutofit/>
          </a:bodyPr>
          <a:lstStyle>
            <a:lvl1pPr marL="367953" marR="57799" indent="-327313" defTabSz="1295400">
              <a:spcBef>
                <a:spcPts val="1000"/>
              </a:spcBef>
              <a:buSzPct val="100000"/>
              <a:defRPr sz="42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  <a:lvl2pPr marL="768550" marR="57799" indent="-270710" defTabSz="1295400">
              <a:spcBef>
                <a:spcPts val="900"/>
              </a:spcBef>
              <a:buSzPct val="100000"/>
              <a:buChar char="–"/>
              <a:defRPr sz="3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2pPr>
            <a:lvl3pPr marL="1156745" marR="57799" indent="-201705" defTabSz="1295400">
              <a:spcBef>
                <a:spcPts val="800"/>
              </a:spcBef>
              <a:buSzPct val="100000"/>
              <a:defRPr sz="3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3pPr>
            <a:lvl4pPr marL="1608182" marR="57799" indent="-195942" defTabSz="1295400">
              <a:spcBef>
                <a:spcPts val="600"/>
              </a:spcBef>
              <a:buSzPct val="100000"/>
              <a:buChar char="–"/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4pPr>
            <a:lvl5pPr marL="2065382" marR="57799" indent="-195942" defTabSz="1295400">
              <a:spcBef>
                <a:spcPts val="600"/>
              </a:spcBef>
              <a:buSzPct val="100000"/>
              <a:buChar char="»"/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>
            <a:spLocks noGrp="1"/>
          </p:cNvSpPr>
          <p:nvPr>
            <p:ph type="sldNum" sz="quarter" idx="2"/>
          </p:nvPr>
        </p:nvSpPr>
        <p:spPr>
          <a:xfrm>
            <a:off x="10517857" y="8890000"/>
            <a:ext cx="317501" cy="342901"/>
          </a:xfrm>
          <a:prstGeom prst="rect">
            <a:avLst/>
          </a:prstGeom>
        </p:spPr>
        <p:txBody>
          <a:bodyPr/>
          <a:lstStyle>
            <a:lvl1pPr defTabSz="647700">
              <a:defRPr sz="16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6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IM RAK NA’IZ - </a:t>
            </a:r>
            <a:r>
              <a:rPr sz="7800"/>
              <a:t>אם רק נעיז</a:t>
            </a:r>
            <a:r>
              <a:t> </a:t>
            </a:r>
          </a:p>
          <a:p>
            <a:pPr>
              <a:defRPr sz="420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0"/>
              <a:t>(“If we only dare…”)</a:t>
            </a:r>
          </a:p>
        </p:txBody>
      </p:sp>
      <p:sp>
        <p:nvSpPr>
          <p:cNvPr id="129" name="Shape 129"/>
          <p:cNvSpPr>
            <a:spLocks noGrp="1"/>
          </p:cNvSpPr>
          <p:nvPr>
            <p:ph type="body" idx="1"/>
          </p:nvPr>
        </p:nvSpPr>
        <p:spPr>
          <a:xfrm>
            <a:off x="2056837" y="2959935"/>
            <a:ext cx="9446878" cy="6934201"/>
          </a:xfrm>
          <a:prstGeom prst="rect">
            <a:avLst/>
          </a:prstGeom>
        </p:spPr>
        <p:txBody>
          <a:bodyPr/>
          <a:lstStyle/>
          <a:p>
            <a:pPr marL="0" marR="164366" indent="0" defTabSz="650240">
              <a:spcBef>
                <a:spcPts val="0"/>
              </a:spcBef>
              <a:buSzTx/>
              <a:buNone/>
              <a:defRPr sz="34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If we dare to dream, we dare to try</a:t>
            </a:r>
          </a:p>
          <a:p>
            <a:pPr marL="0" marR="164366" indent="0" defTabSz="650240">
              <a:spcBef>
                <a:spcPts val="0"/>
              </a:spcBef>
              <a:buSzTx/>
              <a:buNone/>
              <a:defRPr sz="34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Dare to question, dare to cry</a:t>
            </a:r>
          </a:p>
          <a:p>
            <a:pPr marL="0" marR="164366" indent="0" defTabSz="650240">
              <a:spcBef>
                <a:spcPts val="0"/>
              </a:spcBef>
              <a:buSzTx/>
              <a:buNone/>
              <a:defRPr sz="34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If we dare to speak, or take a stand, </a:t>
            </a:r>
          </a:p>
          <a:p>
            <a:pPr marL="0" marR="164366" indent="0" defTabSz="650240">
              <a:spcBef>
                <a:spcPts val="0"/>
              </a:spcBef>
              <a:buSzTx/>
              <a:buNone/>
              <a:defRPr sz="34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Dare to take somebody’s hand</a:t>
            </a:r>
          </a:p>
          <a:p>
            <a:pPr marL="0" marR="164366" indent="0" defTabSz="650240">
              <a:spcBef>
                <a:spcPts val="0"/>
              </a:spcBef>
              <a:buSzTx/>
              <a:buNone/>
              <a:defRPr sz="34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   </a:t>
            </a:r>
          </a:p>
          <a:p>
            <a:pPr marL="0" marR="164366" indent="0" defTabSz="650240">
              <a:spcBef>
                <a:spcPts val="0"/>
              </a:spcBef>
              <a:buSzTx/>
              <a:buNone/>
              <a:defRPr sz="34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     Every mountain we must overcome</a:t>
            </a:r>
          </a:p>
          <a:p>
            <a:pPr marL="0" marR="164366" indent="0" defTabSz="650240">
              <a:spcBef>
                <a:spcPts val="0"/>
              </a:spcBef>
              <a:buSzTx/>
              <a:buNone/>
              <a:defRPr sz="34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     Reminds us where we started from</a:t>
            </a:r>
          </a:p>
          <a:p>
            <a:pPr marL="0" marR="164366" indent="0" defTabSz="650240">
              <a:spcBef>
                <a:spcPts val="0"/>
              </a:spcBef>
              <a:buSzTx/>
              <a:buNone/>
              <a:defRPr sz="34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     Every opportunity we seize</a:t>
            </a:r>
          </a:p>
          <a:p>
            <a:pPr marL="0" marR="164366" indent="0" defTabSz="650240">
              <a:spcBef>
                <a:spcPts val="0"/>
              </a:spcBef>
              <a:buSzTx/>
              <a:buNone/>
              <a:defRPr sz="3400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marL="0" marR="164366" indent="0" defTabSz="650240">
              <a:spcBef>
                <a:spcPts val="0"/>
              </a:spcBef>
              <a:buSzTx/>
              <a:buNone/>
              <a:defRPr sz="3400" b="1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i="1"/>
              <a:t>Im rak na’iz…</a:t>
            </a:r>
            <a:r>
              <a:t>oh  whoa oh whoa oh  (4x)</a:t>
            </a:r>
          </a:p>
          <a:p>
            <a:pPr marL="0" marR="164366" indent="0" defTabSz="650240">
              <a:spcBef>
                <a:spcPts val="0"/>
              </a:spcBef>
              <a:buSzTx/>
              <a:buNone/>
              <a:defRPr sz="3400" b="1" i="1">
                <a:solidFill>
                  <a:srgbClr val="FFFFFF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Im rak na’iz</a:t>
            </a:r>
          </a:p>
        </p:txBody>
      </p:sp>
      <p:sp>
        <p:nvSpPr>
          <p:cNvPr id="130" name="Shape 130"/>
          <p:cNvSpPr>
            <a:spLocks noGrp="1"/>
          </p:cNvSpPr>
          <p:nvPr>
            <p:ph type="sldNum" sz="quarter" idx="2"/>
          </p:nvPr>
        </p:nvSpPr>
        <p:spPr>
          <a:xfrm>
            <a:off x="10568657" y="8890000"/>
            <a:ext cx="215901" cy="342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sldNum" sz="quarter" idx="2"/>
          </p:nvPr>
        </p:nvSpPr>
        <p:spPr>
          <a:xfrm>
            <a:off x="10568657" y="8890000"/>
            <a:ext cx="215901" cy="342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1948694" y="1335288"/>
            <a:ext cx="9851681" cy="6239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2248" tIns="72248" rIns="72248" bIns="72248" anchor="ctr">
            <a:spAutoFit/>
          </a:bodyPr>
          <a:lstStyle/>
          <a:p>
            <a:pPr marR="164366" algn="l" defTabSz="650240"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If we dare to dance, we dare to sing</a:t>
            </a:r>
          </a:p>
          <a:p>
            <a:pPr marR="164366" algn="l" defTabSz="650240"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Dare to let our voices ring</a:t>
            </a:r>
          </a:p>
          <a:p>
            <a:pPr marR="164366" algn="l" defTabSz="650240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If we dare to make our voices heard</a:t>
            </a:r>
          </a:p>
          <a:p>
            <a:pPr marR="164366" algn="l" defTabSz="650240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Then we can dare to change the world</a:t>
            </a:r>
          </a:p>
          <a:p>
            <a:pPr marR="164366" algn="l" defTabSz="650240">
              <a:defRPr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R="164366" algn="l" defTabSz="650240"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   </a:t>
            </a:r>
            <a:r>
              <a:rPr b="0" dirty="0"/>
              <a:t>A narrow bridge is nothing we should fear</a:t>
            </a:r>
          </a:p>
          <a:p>
            <a:pPr marR="164366" algn="l" defTabSz="650240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   You’re at my side, the path is clear</a:t>
            </a:r>
          </a:p>
          <a:p>
            <a:pPr marR="164366" algn="l" defTabSz="650240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   Together we can cross this road with ease</a:t>
            </a:r>
          </a:p>
          <a:p>
            <a:pPr marR="164366" algn="l" defTabSz="650240">
              <a:defRPr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R="164366" algn="l" defTabSz="650240">
              <a:defRPr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i="1" dirty="0"/>
              <a:t>Im rak na’iz…</a:t>
            </a:r>
            <a:r>
              <a:rPr dirty="0"/>
              <a:t>oh  whoa  oh whoa oh </a:t>
            </a:r>
            <a:r>
              <a:rPr dirty="0" smtClean="0"/>
              <a:t> </a:t>
            </a:r>
            <a:r>
              <a:rPr dirty="0"/>
              <a:t>(4x)</a:t>
            </a:r>
          </a:p>
          <a:p>
            <a:pPr marR="164366" algn="l" defTabSz="650240">
              <a:defRPr b="1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Im rak na’iz</a:t>
            </a:r>
          </a:p>
        </p:txBody>
      </p:sp>
      <p:sp>
        <p:nvSpPr>
          <p:cNvPr id="134" name="Shape 134"/>
          <p:cNvSpPr/>
          <p:nvPr/>
        </p:nvSpPr>
        <p:spPr>
          <a:xfrm>
            <a:off x="6041863" y="7268952"/>
            <a:ext cx="4631584" cy="1267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 anchor="ctr">
            <a:spAutoFit/>
          </a:bodyPr>
          <a:lstStyle>
            <a:lvl1pPr marL="57799" marR="57799" defTabSz="1295400">
              <a:defRPr sz="78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6800"/>
            </a:pPr>
            <a:r>
              <a:rPr sz="7800"/>
              <a:t>אם רק נעיז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sldNum" sz="quarter" idx="2"/>
          </p:nvPr>
        </p:nvSpPr>
        <p:spPr>
          <a:xfrm>
            <a:off x="10568657" y="8890000"/>
            <a:ext cx="215901" cy="342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1156113" y="6234932"/>
            <a:ext cx="6731569" cy="2325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 anchor="ctr">
            <a:spAutoFit/>
          </a:bodyPr>
          <a:lstStyle/>
          <a:p>
            <a:pPr marL="543431" marR="55751" indent="-487680" algn="l" defTabSz="1300480">
              <a:lnSpc>
                <a:spcPct val="93000"/>
              </a:lnSpc>
              <a:spcBef>
                <a:spcPts val="1100"/>
              </a:spcBef>
              <a:buClr>
                <a:srgbClr val="000000"/>
              </a:buClr>
              <a:buFont typeface="Arial"/>
              <a:defRPr sz="4400" b="1"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3) </a:t>
            </a:r>
            <a:r>
              <a:rPr i="1" dirty="0"/>
              <a:t>Kol ha-olam kulo</a:t>
            </a:r>
            <a:r>
              <a:rPr dirty="0"/>
              <a:t> </a:t>
            </a:r>
            <a:r>
              <a:rPr lang="en-CA" dirty="0" smtClean="0"/>
              <a:t> </a:t>
            </a:r>
            <a:r>
              <a:rPr dirty="0" smtClean="0"/>
              <a:t>}</a:t>
            </a:r>
            <a:endParaRPr dirty="0"/>
          </a:p>
          <a:p>
            <a:pPr marL="543431" marR="55751" indent="-487680" algn="l" defTabSz="1300480">
              <a:lnSpc>
                <a:spcPct val="93000"/>
              </a:lnSpc>
              <a:spcBef>
                <a:spcPts val="1100"/>
              </a:spcBef>
              <a:buClr>
                <a:srgbClr val="000000"/>
              </a:buClr>
              <a:buFont typeface="Arial"/>
              <a:defRPr sz="4400" b="1"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   </a:t>
            </a:r>
            <a:r>
              <a:rPr i="1" dirty="0"/>
              <a:t>Gesher tsar m’od</a:t>
            </a:r>
            <a:r>
              <a:rPr dirty="0"/>
              <a:t> </a:t>
            </a:r>
            <a:r>
              <a:rPr lang="en-CA" dirty="0" smtClean="0"/>
              <a:t> </a:t>
            </a:r>
            <a:r>
              <a:rPr dirty="0" smtClean="0"/>
              <a:t>} 3</a:t>
            </a:r>
            <a:r>
              <a:rPr lang="en-CA" dirty="0" smtClean="0"/>
              <a:t>x</a:t>
            </a:r>
            <a:endParaRPr dirty="0"/>
          </a:p>
          <a:p>
            <a:pPr marL="543431" marR="55751" indent="-487680" algn="l" defTabSz="1300480">
              <a:lnSpc>
                <a:spcPct val="93000"/>
              </a:lnSpc>
              <a:spcBef>
                <a:spcPts val="1100"/>
              </a:spcBef>
              <a:buClr>
                <a:srgbClr val="000000"/>
              </a:buClr>
              <a:buFont typeface="Arial"/>
              <a:defRPr sz="4400" b="1"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   Oh whoa oh…</a:t>
            </a:r>
          </a:p>
        </p:txBody>
      </p:sp>
      <p:pic>
        <p:nvPicPr>
          <p:cNvPr id="138" name="image.pdf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43536" y="6065463"/>
            <a:ext cx="4226562" cy="3221850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8243536" y="7665687"/>
            <a:ext cx="4226562" cy="1715113"/>
          </a:xfrm>
          <a:prstGeom prst="roundRect">
            <a:avLst>
              <a:gd name="adj" fmla="val 15797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72248" tIns="72248" rIns="72248" bIns="72248" anchor="ctr"/>
          <a:lstStyle/>
          <a:p>
            <a:pPr defTabSz="577991">
              <a:defRPr sz="28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1080691" y="1069488"/>
            <a:ext cx="9012274" cy="1675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 anchor="ctr">
            <a:spAutoFit/>
          </a:bodyPr>
          <a:lstStyle/>
          <a:p>
            <a:pPr marR="164366" algn="l" defTabSz="650240">
              <a:defRPr sz="5000" b="1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i="0"/>
              <a:t>1) </a:t>
            </a:r>
            <a:r>
              <a:t>Im rak na’iz…</a:t>
            </a:r>
            <a:r>
              <a:rPr i="0">
                <a:solidFill>
                  <a:srgbClr val="FDFFF8"/>
                </a:solidFill>
              </a:rPr>
              <a:t>oh whoa</a:t>
            </a:r>
            <a:r>
              <a:t> </a:t>
            </a:r>
            <a:r>
              <a:rPr i="0"/>
              <a:t>(4x)</a:t>
            </a:r>
          </a:p>
          <a:p>
            <a:pPr marR="164366" algn="l" defTabSz="650240">
              <a:defRPr sz="5000" b="1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i="0"/>
              <a:t>    </a:t>
            </a:r>
            <a:r>
              <a:t>Im rak na’iz</a:t>
            </a:r>
          </a:p>
        </p:txBody>
      </p:sp>
      <p:sp>
        <p:nvSpPr>
          <p:cNvPr id="141" name="Shape 141"/>
          <p:cNvSpPr/>
          <p:nvPr/>
        </p:nvSpPr>
        <p:spPr>
          <a:xfrm>
            <a:off x="7684989" y="2062478"/>
            <a:ext cx="4065355" cy="11068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 anchor="ctr">
            <a:spAutoFit/>
          </a:bodyPr>
          <a:lstStyle>
            <a:lvl1pPr marL="57799" marR="57799" defTabSz="1295400">
              <a:defRPr sz="68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אם רק נעיז</a:t>
            </a:r>
          </a:p>
        </p:txBody>
      </p:sp>
      <p:sp>
        <p:nvSpPr>
          <p:cNvPr id="142" name="Shape 142"/>
          <p:cNvSpPr/>
          <p:nvPr/>
        </p:nvSpPr>
        <p:spPr>
          <a:xfrm>
            <a:off x="1109746" y="3703223"/>
            <a:ext cx="8987519" cy="1591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 anchor="ctr">
            <a:spAutoFit/>
          </a:bodyPr>
          <a:lstStyle/>
          <a:p>
            <a:pPr algn="l" defTabSz="577991">
              <a:defRPr sz="4600" b="1">
                <a:latin typeface="Arial"/>
                <a:ea typeface="Arial"/>
                <a:cs typeface="Arial"/>
                <a:sym typeface="Arial"/>
              </a:defRPr>
            </a:pPr>
            <a:r>
              <a:t>2) HEY!  HEY!  </a:t>
            </a:r>
            <a:r>
              <a:rPr i="1"/>
              <a:t>Im rak na’iz  </a:t>
            </a:r>
            <a:r>
              <a:t>(3x)</a:t>
            </a:r>
          </a:p>
          <a:p>
            <a:pPr marL="543431" marR="55751" indent="-487680" algn="l" defTabSz="1300480">
              <a:lnSpc>
                <a:spcPct val="93000"/>
              </a:lnSpc>
              <a:spcBef>
                <a:spcPts val="1100"/>
              </a:spcBef>
              <a:buClr>
                <a:srgbClr val="000000"/>
              </a:buClr>
              <a:buFont typeface="Arial"/>
              <a:defRPr sz="4400" b="1"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    Oh whoa oh…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sldNum" sz="quarter" idx="2"/>
          </p:nvPr>
        </p:nvSpPr>
        <p:spPr>
          <a:xfrm>
            <a:off x="10568657" y="8890000"/>
            <a:ext cx="215901" cy="342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1195774" y="988015"/>
            <a:ext cx="9700653" cy="33575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 anchor="ctr">
            <a:spAutoFit/>
          </a:bodyPr>
          <a:lstStyle/>
          <a:p>
            <a:pPr algn="l" defTabSz="650240">
              <a:lnSpc>
                <a:spcPct val="120000"/>
              </a:lnSpc>
              <a:defRPr sz="4600" b="1" i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Im rak - na’iz lach’lom, l’hit-na-sot</a:t>
            </a:r>
          </a:p>
          <a:p>
            <a:pPr algn="l" defTabSz="650240">
              <a:lnSpc>
                <a:spcPct val="120000"/>
              </a:lnSpc>
              <a:defRPr sz="4600" b="1" i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Nish’al et kol ha-sh’-elot</a:t>
            </a:r>
          </a:p>
          <a:p>
            <a:pPr algn="l" defTabSz="650240">
              <a:lnSpc>
                <a:spcPct val="120000"/>
              </a:lnSpc>
              <a:defRPr sz="4600" b="1" i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Im rak - na’iz b’ometz l’daber</a:t>
            </a:r>
          </a:p>
          <a:p>
            <a:pPr algn="l" defTabSz="650240">
              <a:lnSpc>
                <a:spcPct val="120000"/>
              </a:lnSpc>
              <a:defRPr sz="4600" b="1" i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Yad b’yad it’cha chaver</a:t>
            </a:r>
          </a:p>
        </p:txBody>
      </p:sp>
      <p:sp>
        <p:nvSpPr>
          <p:cNvPr id="146" name="Shape 146"/>
          <p:cNvSpPr/>
          <p:nvPr/>
        </p:nvSpPr>
        <p:spPr>
          <a:xfrm>
            <a:off x="2408924" y="4515099"/>
            <a:ext cx="9292046" cy="437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 anchor="ctr">
            <a:spAutoFit/>
          </a:bodyPr>
          <a:lstStyle/>
          <a:p>
            <a:pPr algn="r" defTabSz="650240" rtl="1">
              <a:defRPr sz="58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אם רק - נעיז לחלום, להתנסות</a:t>
            </a:r>
          </a:p>
          <a:p>
            <a:pPr algn="r" defTabSz="650240" rtl="1">
              <a:defRPr sz="58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נשאל את כל השאלות</a:t>
            </a:r>
          </a:p>
          <a:p>
            <a:pPr algn="r" defTabSz="650240" rtl="1">
              <a:defRPr sz="58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אם רק - נעיז באומץ לדבר</a:t>
            </a:r>
          </a:p>
          <a:p>
            <a:pPr algn="r" defTabSz="650240" rtl="1">
              <a:defRPr sz="58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יד ביד איתך חבר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sldNum" sz="quarter" idx="2"/>
          </p:nvPr>
        </p:nvSpPr>
        <p:spPr>
          <a:xfrm>
            <a:off x="10568657" y="8890000"/>
            <a:ext cx="215901" cy="342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1696145" y="880778"/>
            <a:ext cx="7567500" cy="2684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 anchor="ctr">
            <a:spAutoFit/>
          </a:bodyPr>
          <a:lstStyle/>
          <a:p>
            <a:pPr algn="l" defTabSz="650240">
              <a:lnSpc>
                <a:spcPct val="150000"/>
              </a:lnSpc>
              <a:defRPr sz="4200" b="1" i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Al hakol b’yachad nit-ga-ber</a:t>
            </a:r>
          </a:p>
          <a:p>
            <a:pPr algn="l" defTabSz="650240">
              <a:lnSpc>
                <a:spcPct val="150000"/>
              </a:lnSpc>
              <a:defRPr sz="4200" b="1" i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Tamid b’yachad nish’a-er</a:t>
            </a:r>
          </a:p>
          <a:p>
            <a:pPr algn="l" defTabSz="650240">
              <a:lnSpc>
                <a:spcPct val="150000"/>
              </a:lnSpc>
              <a:defRPr sz="4200" b="1" i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Achshav zeh z’man l’hach-riz</a:t>
            </a:r>
          </a:p>
        </p:txBody>
      </p:sp>
      <p:sp>
        <p:nvSpPr>
          <p:cNvPr id="150" name="Shape 150"/>
          <p:cNvSpPr/>
          <p:nvPr/>
        </p:nvSpPr>
        <p:spPr>
          <a:xfrm>
            <a:off x="3200400" y="4269209"/>
            <a:ext cx="8661400" cy="2731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72248" tIns="72248" rIns="72248" bIns="72248" anchor="ctr">
            <a:spAutoFit/>
          </a:bodyPr>
          <a:lstStyle/>
          <a:p>
            <a:pPr algn="r" defTabSz="650240" rtl="1">
              <a:defRPr sz="56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על הכל ביחד נתגבר</a:t>
            </a:r>
          </a:p>
          <a:p>
            <a:pPr algn="r" defTabSz="650240" rtl="1">
              <a:defRPr sz="56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תמיד ביחד </a:t>
            </a:r>
            <a:r>
              <a:rPr dirty="0" smtClean="0"/>
              <a:t>נשאר</a:t>
            </a:r>
            <a:endParaRPr lang="en-CA" dirty="0" smtClean="0"/>
          </a:p>
          <a:p>
            <a:pPr algn="r" defTabSz="650240" rtl="1">
              <a:defRPr sz="5600" b="1">
                <a:latin typeface="Arial"/>
                <a:ea typeface="Arial"/>
                <a:cs typeface="Arial"/>
                <a:sym typeface="Arial"/>
              </a:defRPr>
            </a:pPr>
            <a:r>
              <a:rPr lang="he-IL" dirty="0" smtClean="0"/>
              <a:t>עכשיו </a:t>
            </a:r>
            <a:r>
              <a:rPr lang="he-IL" dirty="0"/>
              <a:t>זה זמן </a:t>
            </a:r>
            <a:r>
              <a:rPr lang="he-IL" dirty="0" smtClean="0"/>
              <a:t>להכריז</a:t>
            </a:r>
            <a:r>
              <a:rPr lang="he-IL" dirty="0"/>
              <a:t> </a:t>
            </a:r>
            <a:r>
              <a:rPr lang="he-IL" dirty="0" smtClean="0"/>
              <a:t>…</a:t>
            </a:r>
            <a:endParaRPr dirty="0"/>
          </a:p>
        </p:txBody>
      </p:sp>
      <p:sp>
        <p:nvSpPr>
          <p:cNvPr id="151" name="Shape 151"/>
          <p:cNvSpPr/>
          <p:nvPr/>
        </p:nvSpPr>
        <p:spPr>
          <a:xfrm>
            <a:off x="1696145" y="7363445"/>
            <a:ext cx="6926217" cy="14385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 anchor="ctr">
            <a:spAutoFit/>
          </a:bodyPr>
          <a:lstStyle/>
          <a:p>
            <a:pPr marR="164366" algn="l" defTabSz="650240">
              <a:defRPr sz="3800" b="1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4200" dirty="0"/>
              <a:t>Im rak na’iz…oh whoa </a:t>
            </a:r>
            <a:r>
              <a:rPr sz="4200" i="0" dirty="0"/>
              <a:t>(4x)</a:t>
            </a:r>
          </a:p>
          <a:p>
            <a:pPr marR="164366" algn="l" defTabSz="650240">
              <a:defRPr sz="3800" b="1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4200" dirty="0"/>
              <a:t>Im rak na’iz</a:t>
            </a:r>
          </a:p>
        </p:txBody>
      </p:sp>
      <p:sp>
        <p:nvSpPr>
          <p:cNvPr id="3" name="Rectangle 2"/>
          <p:cNvSpPr/>
          <p:nvPr/>
        </p:nvSpPr>
        <p:spPr>
          <a:xfrm>
            <a:off x="8475286" y="7935893"/>
            <a:ext cx="338651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650240" rtl="1">
              <a:defRPr sz="5600" b="1">
                <a:latin typeface="Arial"/>
                <a:ea typeface="Arial"/>
                <a:cs typeface="Arial"/>
                <a:sym typeface="Arial"/>
              </a:defRPr>
            </a:pPr>
            <a:r>
              <a:rPr lang="he-IL" dirty="0"/>
              <a:t>אם רק נעיז</a:t>
            </a:r>
            <a:endParaRPr lang="he-IL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/>
          </p:cNvSpPr>
          <p:nvPr>
            <p:ph type="sldNum" sz="quarter" idx="2"/>
          </p:nvPr>
        </p:nvSpPr>
        <p:spPr>
          <a:xfrm>
            <a:off x="10568657" y="8890000"/>
            <a:ext cx="215901" cy="342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54" name="Shape 154"/>
          <p:cNvSpPr/>
          <p:nvPr/>
        </p:nvSpPr>
        <p:spPr>
          <a:xfrm>
            <a:off x="1145395" y="1094517"/>
            <a:ext cx="8870567" cy="32527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 anchor="ctr">
            <a:spAutoFit/>
          </a:bodyPr>
          <a:lstStyle/>
          <a:p>
            <a:pPr marR="164366" algn="l" defTabSz="650240">
              <a:lnSpc>
                <a:spcPct val="120000"/>
              </a:lnSpc>
              <a:defRPr sz="4400" b="1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Im rak - na’iz lirkod, na’iz litz’hol</a:t>
            </a:r>
          </a:p>
          <a:p>
            <a:pPr algn="l" defTabSz="650240">
              <a:lnSpc>
                <a:spcPct val="120000"/>
              </a:lnSpc>
              <a:defRPr sz="4400" b="1" i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Na’iz la-shir b’kol nadol</a:t>
            </a:r>
          </a:p>
          <a:p>
            <a:pPr algn="l" defTabSz="650240">
              <a:lnSpc>
                <a:spcPct val="120000"/>
              </a:lnSpc>
              <a:defRPr sz="4400" b="1" i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Im rak na’iz l’hit-ko-mem</a:t>
            </a:r>
          </a:p>
          <a:p>
            <a:pPr algn="l" defTabSz="650240">
              <a:lnSpc>
                <a:spcPct val="120000"/>
              </a:lnSpc>
              <a:defRPr sz="4400" b="1" i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N’shaneh et ha-olam</a:t>
            </a:r>
          </a:p>
        </p:txBody>
      </p:sp>
      <p:sp>
        <p:nvSpPr>
          <p:cNvPr id="155" name="Shape 155"/>
          <p:cNvSpPr/>
          <p:nvPr/>
        </p:nvSpPr>
        <p:spPr>
          <a:xfrm>
            <a:off x="2997881" y="4930378"/>
            <a:ext cx="9315983" cy="3423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 anchor="ctr">
            <a:spAutoFit/>
          </a:bodyPr>
          <a:lstStyle/>
          <a:p>
            <a:pPr algn="r" defTabSz="650240" rtl="1">
              <a:defRPr sz="5600" b="1">
                <a:latin typeface="Arial"/>
                <a:ea typeface="Arial"/>
                <a:cs typeface="Arial"/>
                <a:sym typeface="Arial"/>
              </a:defRPr>
            </a:pPr>
            <a:r>
              <a:t>אם רק - נעיז לרקוד, נעיז לצהול</a:t>
            </a:r>
          </a:p>
          <a:p>
            <a:pPr algn="r" defTabSz="650240" rtl="1">
              <a:defRPr sz="5600" b="1">
                <a:latin typeface="Arial"/>
                <a:ea typeface="Arial"/>
                <a:cs typeface="Arial"/>
                <a:sym typeface="Arial"/>
              </a:defRPr>
            </a:pPr>
            <a:r>
              <a:t>נעיז לשיר בקול גדול</a:t>
            </a:r>
          </a:p>
          <a:p>
            <a:pPr algn="r" defTabSz="650240" rtl="1">
              <a:defRPr sz="5600" b="1">
                <a:latin typeface="Arial"/>
                <a:ea typeface="Arial"/>
                <a:cs typeface="Arial"/>
                <a:sym typeface="Arial"/>
              </a:defRPr>
            </a:pPr>
            <a:r>
              <a:t>אם רק נעיז להתקומם</a:t>
            </a:r>
          </a:p>
          <a:p>
            <a:pPr algn="r" defTabSz="650240" rtl="1">
              <a:defRPr sz="5600" b="1">
                <a:latin typeface="Arial"/>
                <a:ea typeface="Arial"/>
                <a:cs typeface="Arial"/>
                <a:sym typeface="Arial"/>
              </a:defRPr>
            </a:pPr>
            <a:r>
              <a:t>נשנה את העולם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sldNum" sz="quarter" idx="2"/>
          </p:nvPr>
        </p:nvSpPr>
        <p:spPr>
          <a:xfrm>
            <a:off x="10568657" y="8890000"/>
            <a:ext cx="215901" cy="342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1325068" y="1007423"/>
            <a:ext cx="8106456" cy="2433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 anchor="ctr">
            <a:spAutoFit/>
          </a:bodyPr>
          <a:lstStyle/>
          <a:p>
            <a:pPr algn="l" defTabSz="650240">
              <a:lnSpc>
                <a:spcPct val="120000"/>
              </a:lnSpc>
              <a:defRPr sz="4400" b="1" i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Kol ha-olam, olam kulo</a:t>
            </a:r>
          </a:p>
          <a:p>
            <a:pPr algn="l" defTabSz="650240">
              <a:lnSpc>
                <a:spcPct val="120000"/>
              </a:lnSpc>
              <a:defRPr sz="4400" b="1" i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Gesher tzar, tzar m’od</a:t>
            </a:r>
          </a:p>
          <a:p>
            <a:pPr algn="l" defTabSz="650240">
              <a:lnSpc>
                <a:spcPct val="120000"/>
              </a:lnSpc>
              <a:defRPr sz="4400" b="1" i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Ach-shav zeh z’man l’hach-riz</a:t>
            </a:r>
          </a:p>
        </p:txBody>
      </p:sp>
      <p:sp>
        <p:nvSpPr>
          <p:cNvPr id="159" name="Shape 159"/>
          <p:cNvSpPr/>
          <p:nvPr/>
        </p:nvSpPr>
        <p:spPr>
          <a:xfrm>
            <a:off x="5153590" y="3686930"/>
            <a:ext cx="6757330" cy="2597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 anchor="ctr">
            <a:spAutoFit/>
          </a:bodyPr>
          <a:lstStyle/>
          <a:p>
            <a:pPr algn="r" defTabSz="650240" rtl="1">
              <a:defRPr sz="56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כל העולם, עולם כולו</a:t>
            </a:r>
          </a:p>
          <a:p>
            <a:pPr algn="r" defTabSz="650240" rtl="1">
              <a:defRPr sz="56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גשר צר, צר מאוד</a:t>
            </a:r>
          </a:p>
          <a:p>
            <a:pPr algn="r" defTabSz="650240" rtl="1">
              <a:defRPr sz="56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עכשיו זה זמן להכריז…</a:t>
            </a:r>
          </a:p>
        </p:txBody>
      </p:sp>
      <p:sp>
        <p:nvSpPr>
          <p:cNvPr id="160" name="Shape 160"/>
          <p:cNvSpPr/>
          <p:nvPr/>
        </p:nvSpPr>
        <p:spPr>
          <a:xfrm>
            <a:off x="1325068" y="7118585"/>
            <a:ext cx="6993253" cy="1424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 anchor="ctr">
            <a:spAutoFit/>
          </a:bodyPr>
          <a:lstStyle/>
          <a:p>
            <a:pPr marR="164366" algn="l" defTabSz="650240">
              <a:defRPr sz="4200" b="1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Im rak na’iz…oh whoa </a:t>
            </a:r>
            <a:r>
              <a:rPr i="0"/>
              <a:t>(4x)</a:t>
            </a:r>
          </a:p>
          <a:p>
            <a:pPr marR="164366" algn="l" defTabSz="650240">
              <a:defRPr sz="4200" b="1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Im rak na’iz</a:t>
            </a:r>
          </a:p>
        </p:txBody>
      </p:sp>
      <p:sp>
        <p:nvSpPr>
          <p:cNvPr id="161" name="Shape 161"/>
          <p:cNvSpPr/>
          <p:nvPr/>
        </p:nvSpPr>
        <p:spPr>
          <a:xfrm>
            <a:off x="8685722" y="7556189"/>
            <a:ext cx="3214836" cy="909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 anchor="ctr">
            <a:spAutoFit/>
          </a:bodyPr>
          <a:lstStyle>
            <a:lvl1pPr algn="r" defTabSz="650240" rtl="1">
              <a:defRPr sz="5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אם רק נעיז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sldNum" sz="quarter" idx="2"/>
          </p:nvPr>
        </p:nvSpPr>
        <p:spPr>
          <a:xfrm>
            <a:off x="10568657" y="8890000"/>
            <a:ext cx="215901" cy="3429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1156113" y="6280529"/>
            <a:ext cx="6734921" cy="2233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 anchor="ctr">
            <a:spAutoFit/>
          </a:bodyPr>
          <a:lstStyle/>
          <a:p>
            <a:pPr marL="543431" marR="55751" indent="-487680" algn="l" defTabSz="1300480">
              <a:lnSpc>
                <a:spcPct val="93000"/>
              </a:lnSpc>
              <a:spcBef>
                <a:spcPts val="1100"/>
              </a:spcBef>
              <a:buClr>
                <a:srgbClr val="000000"/>
              </a:buClr>
              <a:buFont typeface="Arial"/>
              <a:defRPr sz="4400" b="1"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3) </a:t>
            </a:r>
            <a:r>
              <a:rPr i="1"/>
              <a:t>Kol ha-olam kulo</a:t>
            </a:r>
            <a:r>
              <a:t> }</a:t>
            </a:r>
          </a:p>
          <a:p>
            <a:pPr marL="543431" marR="55751" indent="-487680" algn="l" defTabSz="1300480">
              <a:lnSpc>
                <a:spcPct val="93000"/>
              </a:lnSpc>
              <a:spcBef>
                <a:spcPts val="1100"/>
              </a:spcBef>
              <a:buClr>
                <a:srgbClr val="000000"/>
              </a:buClr>
              <a:buFont typeface="Arial"/>
              <a:defRPr sz="4400" b="1"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    </a:t>
            </a:r>
            <a:r>
              <a:rPr i="1"/>
              <a:t>Gesher tsar m’od</a:t>
            </a:r>
            <a:r>
              <a:t> } x3</a:t>
            </a:r>
          </a:p>
          <a:p>
            <a:pPr marL="543431" marR="55751" indent="-487680" algn="l" defTabSz="1300480">
              <a:lnSpc>
                <a:spcPct val="93000"/>
              </a:lnSpc>
              <a:spcBef>
                <a:spcPts val="1100"/>
              </a:spcBef>
              <a:buClr>
                <a:srgbClr val="000000"/>
              </a:buClr>
              <a:buFont typeface="Arial"/>
              <a:defRPr sz="4400" b="1"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    Oh whoa oh…</a:t>
            </a:r>
          </a:p>
        </p:txBody>
      </p:sp>
      <p:pic>
        <p:nvPicPr>
          <p:cNvPr id="165" name="image.pdf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43536" y="6065463"/>
            <a:ext cx="4226562" cy="3221850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Shape 166"/>
          <p:cNvSpPr/>
          <p:nvPr/>
        </p:nvSpPr>
        <p:spPr>
          <a:xfrm>
            <a:off x="8243536" y="7665687"/>
            <a:ext cx="4226562" cy="1715113"/>
          </a:xfrm>
          <a:prstGeom prst="roundRect">
            <a:avLst>
              <a:gd name="adj" fmla="val 15797"/>
            </a:avLst>
          </a:prstGeom>
          <a:solidFill>
            <a:srgbClr val="000000"/>
          </a:solidFill>
          <a:ln w="12700">
            <a:miter lim="400000"/>
          </a:ln>
        </p:spPr>
        <p:txBody>
          <a:bodyPr lIns="72248" tIns="72248" rIns="72248" bIns="72248" anchor="ctr"/>
          <a:lstStyle/>
          <a:p>
            <a:pPr defTabSz="577991">
              <a:defRPr sz="28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1080691" y="1069488"/>
            <a:ext cx="9012274" cy="1675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 anchor="ctr">
            <a:spAutoFit/>
          </a:bodyPr>
          <a:lstStyle/>
          <a:p>
            <a:pPr marR="164366" algn="l" defTabSz="650240">
              <a:defRPr sz="5000" b="1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i="0"/>
              <a:t>1) </a:t>
            </a:r>
            <a:r>
              <a:t>Im rak na’iz…</a:t>
            </a:r>
            <a:r>
              <a:rPr i="0">
                <a:solidFill>
                  <a:srgbClr val="FDFFF8"/>
                </a:solidFill>
              </a:rPr>
              <a:t>oh whoa</a:t>
            </a:r>
            <a:r>
              <a:t> </a:t>
            </a:r>
            <a:r>
              <a:rPr i="0"/>
              <a:t>(4x)</a:t>
            </a:r>
          </a:p>
          <a:p>
            <a:pPr marR="164366" algn="l" defTabSz="650240">
              <a:defRPr sz="5000" b="1" i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i="0"/>
              <a:t>    </a:t>
            </a:r>
            <a:r>
              <a:t>Im rak na’iz</a:t>
            </a:r>
          </a:p>
        </p:txBody>
      </p:sp>
      <p:sp>
        <p:nvSpPr>
          <p:cNvPr id="168" name="Shape 168"/>
          <p:cNvSpPr/>
          <p:nvPr/>
        </p:nvSpPr>
        <p:spPr>
          <a:xfrm>
            <a:off x="7684989" y="2062478"/>
            <a:ext cx="4065355" cy="11068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 anchor="ctr">
            <a:spAutoFit/>
          </a:bodyPr>
          <a:lstStyle>
            <a:lvl1pPr marL="57799" marR="57799" defTabSz="1295400">
              <a:defRPr sz="6800" b="1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אם רק נעיז</a:t>
            </a:r>
          </a:p>
        </p:txBody>
      </p:sp>
      <p:sp>
        <p:nvSpPr>
          <p:cNvPr id="169" name="Shape 169"/>
          <p:cNvSpPr/>
          <p:nvPr/>
        </p:nvSpPr>
        <p:spPr>
          <a:xfrm>
            <a:off x="1109746" y="3703223"/>
            <a:ext cx="8987519" cy="1591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2248" tIns="72248" rIns="72248" bIns="72248" anchor="ctr">
            <a:spAutoFit/>
          </a:bodyPr>
          <a:lstStyle/>
          <a:p>
            <a:pPr algn="l" defTabSz="577991">
              <a:defRPr sz="4600" b="1">
                <a:latin typeface="Arial"/>
                <a:ea typeface="Arial"/>
                <a:cs typeface="Arial"/>
                <a:sym typeface="Arial"/>
              </a:defRPr>
            </a:pPr>
            <a:r>
              <a:t>2) HEY!  HEY!  </a:t>
            </a:r>
            <a:r>
              <a:rPr i="1"/>
              <a:t>Im rak na’iz  </a:t>
            </a:r>
            <a:r>
              <a:t>(3x)</a:t>
            </a:r>
          </a:p>
          <a:p>
            <a:pPr marL="543431" marR="55751" indent="-487680" algn="l" defTabSz="1300480">
              <a:lnSpc>
                <a:spcPct val="93000"/>
              </a:lnSpc>
              <a:spcBef>
                <a:spcPts val="1100"/>
              </a:spcBef>
              <a:buClr>
                <a:srgbClr val="000000"/>
              </a:buClr>
              <a:buFont typeface="Arial"/>
              <a:defRPr sz="4400" b="1"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    Oh whoa oh…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Macintosh PowerPoint</Application>
  <PresentationFormat>Custom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</vt:lpstr>
      <vt:lpstr>IM RAK NA’IZ - אם רק נעיז  (“If we only dare…”)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 RAK NA’IZ - אם רק נעיז  (“If we only dare…”)</dc:title>
  <cp:lastModifiedBy>Leo Baeck</cp:lastModifiedBy>
  <cp:revision>1</cp:revision>
  <dcterms:modified xsi:type="dcterms:W3CDTF">2018-05-13T05:32:34Z</dcterms:modified>
</cp:coreProperties>
</file>