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6" d="100"/>
          <a:sy n="126" d="100"/>
        </p:scale>
        <p:origin x="-35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6046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47cf44b7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47cf44b7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47cf44b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47cf44b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0c1b0ae13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0c1b0ae13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0c1b0ae1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0c1b0ae1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0c1b0ae1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0c1b0ae1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0c1b0ae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0c1b0ae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47cf44b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47cf44b7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0c1b0ae1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0c1b0ae1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47cf44b7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47cf44b7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0c1b0ae1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0c1b0ae1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0c1b0ae1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0c1b0ae1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0c1b0ae1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0c1b0ae1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9rGY-hw8PoadOaJt1O1xWfkUkPXQoofN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3fFVN-URV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f6Ept-uHN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Story Told by the Media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Israeli - Palestinian Conflict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35"/>
            <a:ext cx="9143997" cy="435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3" title="Eric Shawn Hamas and kite terroris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Google Shape;133;p24" descr="Join our exclusive talk with IDF Spokesman Lt. Col. Jonathan Conricus from the Gaza border. As the violent riots continue, a Hamas kite of terror was caught live on camera. These kites are no joke! Hamas is causing unimaginable damage.&#10;&#10;StopHamas.org&#10;&#10;Thanks to Israel Defense Forces&#10;----------&#10;If you’d like to join our fight, you can donate now at http://www.theisraelproject.org/donate&#10;&#10;OUR INFO:&#10;Facebook - https://www.facebook.com/theisraelproject&#10;Instagram - https://www.instagram.com/israelproject&#10;Twitter - https://twitter.com/israelproject" title="❗❗Hamas 'Kite of terror' caught on camera ❗❗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275" y="113463"/>
            <a:ext cx="6555450" cy="49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Israel Project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1" name="Google Shape;141;p25" descr="On location report of the terror kites flown into Israel targeting the civilian communities living along the Gaza border." title="Gaza Terror Kit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1662" y="58988"/>
            <a:ext cx="6700675" cy="50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675" y="57150"/>
            <a:ext cx="672465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York Times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017725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l="2362"/>
          <a:stretch/>
        </p:blipFill>
        <p:spPr>
          <a:xfrm>
            <a:off x="1923900" y="0"/>
            <a:ext cx="54276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363175" y="4593825"/>
            <a:ext cx="34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325" y="0"/>
            <a:ext cx="76830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" y="-166850"/>
            <a:ext cx="912709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8704" y="-107975"/>
            <a:ext cx="2365150" cy="279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241" y="0"/>
            <a:ext cx="60915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r="31224"/>
          <a:stretch/>
        </p:blipFill>
        <p:spPr>
          <a:xfrm>
            <a:off x="1979349" y="0"/>
            <a:ext cx="5185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963" y="0"/>
            <a:ext cx="60400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(16:9)</PresentationFormat>
  <Paragraphs>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 Light</vt:lpstr>
      <vt:lpstr>The Story Told by the Media</vt:lpstr>
      <vt:lpstr>PowerPoint Presentation</vt:lpstr>
      <vt:lpstr>New York 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Israel Project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Told by the Media</dc:title>
  <dc:creator>Teri Mcguire</dc:creator>
  <cp:lastModifiedBy>Teri Mcguire</cp:lastModifiedBy>
  <cp:revision>1</cp:revision>
  <dcterms:modified xsi:type="dcterms:W3CDTF">2019-04-18T14:31:33Z</dcterms:modified>
</cp:coreProperties>
</file>