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932" r:id="rId3"/>
  </p:sldMasterIdLst>
  <p:notesMasterIdLst>
    <p:notesMasterId r:id="rId16"/>
  </p:notesMasterIdLst>
  <p:sldIdLst>
    <p:sldId id="351" r:id="rId4"/>
    <p:sldId id="384" r:id="rId5"/>
    <p:sldId id="385" r:id="rId6"/>
    <p:sldId id="386" r:id="rId7"/>
    <p:sldId id="388" r:id="rId8"/>
    <p:sldId id="391" r:id="rId9"/>
    <p:sldId id="392" r:id="rId10"/>
    <p:sldId id="393" r:id="rId11"/>
    <p:sldId id="390" r:id="rId12"/>
    <p:sldId id="389" r:id="rId13"/>
    <p:sldId id="394" r:id="rId14"/>
    <p:sldId id="381" r:id="rId15"/>
  </p:sldIdLst>
  <p:sldSz cx="9144000" cy="5143500" type="screen16x9"/>
  <p:notesSz cx="6858000" cy="9144000"/>
  <p:defaultTextStyle>
    <a:defPPr>
      <a:defRPr lang="en-US"/>
    </a:defPPr>
    <a:lvl1pPr marL="0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40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80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20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60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200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40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81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123" algn="l" defTabSz="913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4766"/>
    <a:srgbClr val="402712"/>
    <a:srgbClr val="00B0D9"/>
    <a:srgbClr val="EA1C61"/>
    <a:srgbClr val="CFDD2A"/>
    <a:srgbClr val="00A99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 autoAdjust="0"/>
    <p:restoredTop sz="87611" autoAdjust="0"/>
  </p:normalViewPr>
  <p:slideViewPr>
    <p:cSldViewPr>
      <p:cViewPr varScale="1">
        <p:scale>
          <a:sx n="128" d="100"/>
          <a:sy n="128" d="100"/>
        </p:scale>
        <p:origin x="13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570EE-8333-4810-B5B0-F6F15C1FC8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2638-4075-402A-BA9A-2EA1190E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40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80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20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60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00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40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81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23" algn="l" defTabSz="913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TIP</a:t>
            </a:r>
            <a:r>
              <a:rPr lang="en-US" baseline="0" dirty="0"/>
              <a:t>: This cover image is great for an overnight camp audience.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6344"/>
            <a:ext cx="7772400" cy="110251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0030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657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" y="0"/>
            <a:ext cx="3254215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52641" y="543440"/>
            <a:ext cx="2654439" cy="39060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772218" y="325756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58514" y="3239152"/>
            <a:ext cx="643737" cy="64316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819783" y="325756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336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ople_are_s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277998" y="238775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93290" y="238775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645553" y="238775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737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ppy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79348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65790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852229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184332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840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elcome_message_he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479650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479650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479650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479650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479650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_of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30183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09565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3110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56647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of_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46048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0840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61882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537109" y="57707"/>
            <a:ext cx="4397996" cy="5035750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724934" h="13428667">
                <a:moveTo>
                  <a:pt x="8955694" y="2976334"/>
                </a:moveTo>
                <a:lnTo>
                  <a:pt x="3330999" y="12125956"/>
                </a:lnTo>
                <a:lnTo>
                  <a:pt x="3074428" y="11690634"/>
                </a:lnTo>
                <a:lnTo>
                  <a:pt x="8133670" y="3460824"/>
                </a:lnTo>
                <a:close/>
                <a:moveTo>
                  <a:pt x="6613112" y="2045671"/>
                </a:moveTo>
                <a:lnTo>
                  <a:pt x="988418" y="11195294"/>
                </a:lnTo>
                <a:lnTo>
                  <a:pt x="731845" y="10759973"/>
                </a:lnTo>
                <a:lnTo>
                  <a:pt x="5791089" y="2530161"/>
                </a:lnTo>
                <a:close/>
                <a:moveTo>
                  <a:pt x="10347090" y="1955479"/>
                </a:moveTo>
                <a:lnTo>
                  <a:pt x="3290281" y="13428667"/>
                </a:lnTo>
                <a:lnTo>
                  <a:pt x="2991235" y="12921283"/>
                </a:lnTo>
                <a:lnTo>
                  <a:pt x="9388443" y="2520493"/>
                </a:lnTo>
                <a:close/>
                <a:moveTo>
                  <a:pt x="9016568" y="1717422"/>
                </a:moveTo>
                <a:lnTo>
                  <a:pt x="3391873" y="10867044"/>
                </a:lnTo>
                <a:lnTo>
                  <a:pt x="3135302" y="10431723"/>
                </a:lnTo>
                <a:lnTo>
                  <a:pt x="8194543" y="2201912"/>
                </a:lnTo>
                <a:close/>
                <a:moveTo>
                  <a:pt x="8004509" y="1024816"/>
                </a:moveTo>
                <a:lnTo>
                  <a:pt x="947699" y="12498007"/>
                </a:lnTo>
                <a:lnTo>
                  <a:pt x="648653" y="11990622"/>
                </a:lnTo>
                <a:lnTo>
                  <a:pt x="7045862" y="1589830"/>
                </a:lnTo>
                <a:close/>
                <a:moveTo>
                  <a:pt x="11724934" y="930662"/>
                </a:moveTo>
                <a:lnTo>
                  <a:pt x="4668125" y="12403851"/>
                </a:lnTo>
                <a:lnTo>
                  <a:pt x="4369080" y="11896466"/>
                </a:lnTo>
                <a:lnTo>
                  <a:pt x="10766288" y="1495676"/>
                </a:lnTo>
                <a:close/>
                <a:moveTo>
                  <a:pt x="6673985" y="786761"/>
                </a:moveTo>
                <a:lnTo>
                  <a:pt x="1049293" y="9936384"/>
                </a:lnTo>
                <a:lnTo>
                  <a:pt x="792719" y="9501062"/>
                </a:lnTo>
                <a:lnTo>
                  <a:pt x="5851961" y="1271251"/>
                </a:lnTo>
                <a:close/>
                <a:moveTo>
                  <a:pt x="6440843" y="94156"/>
                </a:moveTo>
                <a:lnTo>
                  <a:pt x="278218" y="10053030"/>
                </a:lnTo>
                <a:lnTo>
                  <a:pt x="0" y="9580984"/>
                </a:lnTo>
                <a:lnTo>
                  <a:pt x="5543097" y="623276"/>
                </a:lnTo>
                <a:close/>
                <a:moveTo>
                  <a:pt x="9382354" y="0"/>
                </a:moveTo>
                <a:lnTo>
                  <a:pt x="2325545" y="11473190"/>
                </a:lnTo>
                <a:lnTo>
                  <a:pt x="2026498" y="10965805"/>
                </a:lnTo>
                <a:lnTo>
                  <a:pt x="8423706" y="565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327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051637" y="16728"/>
            <a:ext cx="4159382" cy="5059253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02870" y="4700239"/>
            <a:ext cx="3061807" cy="3757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034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2874" y="0"/>
            <a:ext cx="3981126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428800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428800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3206172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3206172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5004082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5004081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6781454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6781453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144000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1126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260848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32128" y="0"/>
            <a:ext cx="5211872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889784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567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8"/>
            <a:ext cx="4572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572000" y="2733678"/>
            <a:ext cx="4572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638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59815-7299-408F-95A3-DF1451E51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537" y="1114425"/>
            <a:ext cx="5114925" cy="2914650"/>
          </a:xfrm>
          <a:prstGeom prst="rect">
            <a:avLst/>
          </a:prstGeom>
        </p:spPr>
      </p:pic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922947" y="1513779"/>
            <a:ext cx="1551628" cy="293555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598126" y="1513779"/>
            <a:ext cx="1551628" cy="293555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245922" y="1513779"/>
            <a:ext cx="1551628" cy="293555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4822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93352" y="2562228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9068" y="1714501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909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231592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83425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89424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20799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652049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31592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83425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489424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0799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52049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85800" y="2679584"/>
            <a:ext cx="3484710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708625" y="1254710"/>
            <a:ext cx="3596129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207023" y="2679584"/>
            <a:ext cx="2097741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341249" y="2679584"/>
            <a:ext cx="2116950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341249" y="1254710"/>
            <a:ext cx="2116950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85800" y="1254710"/>
            <a:ext cx="1976718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60823" y="1430875"/>
            <a:ext cx="2376359" cy="17806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5204" y="1430875"/>
            <a:ext cx="2380073" cy="17806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291799" y="1430875"/>
            <a:ext cx="2572480" cy="17806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89749" y="2321991"/>
            <a:ext cx="1690006" cy="22588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124101" y="1474266"/>
            <a:ext cx="1690006" cy="22588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572677" y="810210"/>
            <a:ext cx="1690006" cy="22588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5870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44061" y="1379964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907742" y="1379964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5292" y="1379964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59595" y="1441941"/>
            <a:ext cx="5180018" cy="29199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92241" y="2672184"/>
            <a:ext cx="1851765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3701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69826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47406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6143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" y="1804116"/>
            <a:ext cx="3723097" cy="333938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337032" y="3629722"/>
            <a:ext cx="1806968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723096" y="3629722"/>
            <a:ext cx="1806968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5530064" y="3629722"/>
            <a:ext cx="1806968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723104" y="-4758"/>
            <a:ext cx="5420903" cy="36344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706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074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87712" y="2575941"/>
            <a:ext cx="3056288" cy="25675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83" y="2575941"/>
            <a:ext cx="3056288" cy="25675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050773" y="6"/>
            <a:ext cx="3036949" cy="257593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87712" y="0"/>
            <a:ext cx="3056288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3683" y="0"/>
            <a:ext cx="3056288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050764" y="2575941"/>
            <a:ext cx="3036948" cy="25675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6610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" y="2592658"/>
            <a:ext cx="2367869" cy="25508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480601" y="0"/>
            <a:ext cx="2103744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" y="0"/>
            <a:ext cx="2367869" cy="249229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5559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776145" y="2592658"/>
            <a:ext cx="2367869" cy="25508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71999" y="0"/>
            <a:ext cx="2103744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76145" y="0"/>
            <a:ext cx="2367869" cy="249229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8845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9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35" y="0"/>
            <a:ext cx="4575979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5828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116391" y="2734847"/>
            <a:ext cx="2911227" cy="24086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" y="2734847"/>
            <a:ext cx="2911227" cy="24086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32776" y="2734847"/>
            <a:ext cx="2911227" cy="24086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170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16651" y="1280283"/>
            <a:ext cx="1445547" cy="25585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6776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9538" y="1180183"/>
            <a:ext cx="4469083" cy="28224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06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090535" y="1874629"/>
            <a:ext cx="3101242" cy="17325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859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567713" y="1624733"/>
            <a:ext cx="2054524" cy="258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5019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75517" y="1780431"/>
            <a:ext cx="3103256" cy="1957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656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27" y="4700244"/>
            <a:ext cx="2651893" cy="3763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988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FB820-2ABF-4646-A5C2-B77EFF0E8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754" y="15240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376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2000" y="1565229"/>
            <a:ext cx="3596460" cy="26479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1175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91244" y="1600668"/>
            <a:ext cx="1652756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600668"/>
            <a:ext cx="4192092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94749" y="1600668"/>
            <a:ext cx="1645611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843000" y="1600668"/>
            <a:ext cx="1645611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0247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74510" y="2562228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08793" y="1714501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8483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asonr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3445737"/>
            <a:ext cx="2222890" cy="169777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-4182"/>
            <a:ext cx="2241979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44724" y="-4182"/>
            <a:ext cx="2222890" cy="16935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44724" y="1793952"/>
            <a:ext cx="2222890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4991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asonr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02030" y="3445737"/>
            <a:ext cx="2241979" cy="169777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902030" y="-4182"/>
            <a:ext cx="2241979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62013" y="-4182"/>
            <a:ext cx="2222890" cy="16935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62013" y="1793952"/>
            <a:ext cx="2222890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40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93" y="2567568"/>
            <a:ext cx="4568021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" y="2567568"/>
            <a:ext cx="4575979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575993" y="0"/>
            <a:ext cx="4568021" cy="25675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63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82584" y="4011537"/>
            <a:ext cx="1447531" cy="2556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876126" y="2953695"/>
            <a:ext cx="1447531" cy="2556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816410" y="4011537"/>
            <a:ext cx="1447531" cy="2556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1300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227630" y="1217886"/>
            <a:ext cx="2716318" cy="482819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517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83434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470856" y="2336334"/>
            <a:ext cx="2159188" cy="3827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205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7125" y="1354873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3895" y="1354873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480504" y="1354873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2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55711" y="1250723"/>
            <a:ext cx="1686656" cy="1956012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5346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8"/>
            <a:ext cx="9144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2971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7001" y="3408091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4" y="2467207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71388" y="4708603"/>
            <a:ext cx="4803556" cy="3094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2295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7001" y="1697959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4" y="757074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24734" y="3132283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71388" y="4708603"/>
            <a:ext cx="4803556" cy="3094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085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93" y="2567568"/>
            <a:ext cx="4568021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-8366" y="0"/>
            <a:ext cx="4584345" cy="25675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171388" y="4708603"/>
            <a:ext cx="4803556" cy="3094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7283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_the_s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0540" y="1279684"/>
            <a:ext cx="2230090" cy="23128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3839" y="1279684"/>
            <a:ext cx="2230090" cy="23128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47189" y="1279684"/>
            <a:ext cx="2230090" cy="23128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1835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749578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162432" y="1830049"/>
            <a:ext cx="2842953" cy="1800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8178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5814" y="2390844"/>
            <a:ext cx="2181412" cy="13853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447783" y="2390844"/>
            <a:ext cx="2181412" cy="13853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39399" y="2658471"/>
            <a:ext cx="2461311" cy="15533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750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735782" y="1279204"/>
            <a:ext cx="2788758" cy="30063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7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353425" y="1347197"/>
            <a:ext cx="1351378" cy="135102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4821777" y="1347197"/>
            <a:ext cx="1351378" cy="135102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353425" y="2936660"/>
            <a:ext cx="1351378" cy="135102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821777" y="2936660"/>
            <a:ext cx="1351378" cy="135102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99685" y="1693425"/>
            <a:ext cx="3350037" cy="24512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52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581194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55549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929904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104259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70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49270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81484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384840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17057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049270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81484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84840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717057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8119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729420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1505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725246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727337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00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836104" y="1647592"/>
            <a:ext cx="3307896" cy="34959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1647592"/>
            <a:ext cx="3329506" cy="34959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70560" y="4608242"/>
            <a:ext cx="2760646" cy="426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798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15558" y="1120417"/>
            <a:ext cx="2376893" cy="298227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8495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59786" y="0"/>
            <a:ext cx="2284214" cy="51307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405404" y="0"/>
            <a:ext cx="2284309" cy="51307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12778" y="4725339"/>
            <a:ext cx="2534775" cy="267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7647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3375" y="0"/>
            <a:ext cx="5633425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54230" y="4716976"/>
            <a:ext cx="2610065" cy="275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534383"/>
            <a:ext cx="4540814" cy="25386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567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3204022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254230" y="4716976"/>
            <a:ext cx="2610065" cy="275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6"/>
            <a:ext cx="7772400" cy="1101725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92" tIns="45696" rIns="91392" bIns="4569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226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075"/>
          </a:xfrm>
          <a:prstGeom prst="rect">
            <a:avLst/>
          </a:prstGeom>
        </p:spPr>
        <p:txBody>
          <a:bodyPr lIns="91392" tIns="45696" rIns="91392" bIns="456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82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lIns="91392" tIns="45696" rIns="91392" bIns="45696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lIns="91392" tIns="45696" rIns="91392" bIns="45696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477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38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91392" tIns="45696" rIns="91392" bIns="45696" anchor="b"/>
          <a:lstStyle>
            <a:lvl1pPr marL="0" indent="0">
              <a:buNone/>
              <a:defRPr sz="2400" b="1"/>
            </a:lvl1pPr>
            <a:lvl2pPr marL="456960" indent="0">
              <a:buNone/>
              <a:defRPr sz="2000" b="1"/>
            </a:lvl2pPr>
            <a:lvl3pPr marL="913920" indent="0">
              <a:buNone/>
              <a:defRPr sz="1800" b="1"/>
            </a:lvl3pPr>
            <a:lvl4pPr marL="1370880" indent="0">
              <a:buNone/>
              <a:defRPr sz="1600" b="1"/>
            </a:lvl4pPr>
            <a:lvl5pPr marL="1827840" indent="0">
              <a:buNone/>
              <a:defRPr sz="1600" b="1"/>
            </a:lvl5pPr>
            <a:lvl6pPr marL="2284800" indent="0">
              <a:buNone/>
              <a:defRPr sz="1600" b="1"/>
            </a:lvl6pPr>
            <a:lvl7pPr marL="274176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  <a:prstGeom prst="rect">
            <a:avLst/>
          </a:prstGeom>
        </p:spPr>
        <p:txBody>
          <a:bodyPr lIns="91392" tIns="45696" rIns="91392" bIns="45696" anchor="b"/>
          <a:lstStyle>
            <a:lvl1pPr marL="0" indent="0">
              <a:buNone/>
              <a:defRPr sz="2400" b="1"/>
            </a:lvl1pPr>
            <a:lvl2pPr marL="456960" indent="0">
              <a:buNone/>
              <a:defRPr sz="2000" b="1"/>
            </a:lvl2pPr>
            <a:lvl3pPr marL="913920" indent="0">
              <a:buNone/>
              <a:defRPr sz="1800" b="1"/>
            </a:lvl3pPr>
            <a:lvl4pPr marL="1370880" indent="0">
              <a:buNone/>
              <a:defRPr sz="1600" b="1"/>
            </a:lvl4pPr>
            <a:lvl5pPr marL="1827840" indent="0">
              <a:buNone/>
              <a:defRPr sz="1600" b="1"/>
            </a:lvl5pPr>
            <a:lvl6pPr marL="2284800" indent="0">
              <a:buNone/>
              <a:defRPr sz="1600" b="1"/>
            </a:lvl6pPr>
            <a:lvl7pPr marL="274176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0"/>
            <a:ext cx="4041775" cy="2962275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25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030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18CA9-C96A-40F6-8CDF-2C56C55488AA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27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7"/>
          </a:xfrm>
          <a:prstGeom prst="rect">
            <a:avLst/>
          </a:prstGeom>
        </p:spPr>
        <p:txBody>
          <a:bodyPr lIns="91392" tIns="45696" rIns="91392" bIns="4569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7900"/>
          </a:xfrm>
          <a:prstGeom prst="rect">
            <a:avLst/>
          </a:prstGeom>
        </p:spPr>
        <p:txBody>
          <a:bodyPr lIns="91392" tIns="45696" rIns="91392" bIns="45696"/>
          <a:lstStyle>
            <a:lvl1pPr marL="0" indent="0">
              <a:buNone/>
              <a:defRPr sz="1400"/>
            </a:lvl1pPr>
            <a:lvl2pPr marL="456960" indent="0">
              <a:buNone/>
              <a:defRPr sz="1200"/>
            </a:lvl2pPr>
            <a:lvl3pPr marL="913920" indent="0">
              <a:buNone/>
              <a:defRPr sz="1000"/>
            </a:lvl3pPr>
            <a:lvl4pPr marL="1370880" indent="0">
              <a:buNone/>
              <a:defRPr sz="900"/>
            </a:lvl4pPr>
            <a:lvl5pPr marL="1827840" indent="0">
              <a:buNone/>
              <a:defRPr sz="900"/>
            </a:lvl5pPr>
            <a:lvl6pPr marL="2284800" indent="0">
              <a:buNone/>
              <a:defRPr sz="900"/>
            </a:lvl6pPr>
            <a:lvl7pPr marL="2741760" indent="0">
              <a:buNone/>
              <a:defRPr sz="900"/>
            </a:lvl7pPr>
            <a:lvl8pPr marL="3198720" indent="0">
              <a:buNone/>
              <a:defRPr sz="900"/>
            </a:lvl8pPr>
            <a:lvl9pPr marL="36556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455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lIns="91392" tIns="45696" rIns="91392" bIns="4569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91392" tIns="45696" rIns="91392" bIns="45696"/>
          <a:lstStyle>
            <a:lvl1pPr marL="0" indent="0">
              <a:buNone/>
              <a:defRPr sz="3200"/>
            </a:lvl1pPr>
            <a:lvl2pPr marL="456960" indent="0">
              <a:buNone/>
              <a:defRPr sz="2800"/>
            </a:lvl2pPr>
            <a:lvl3pPr marL="913920" indent="0">
              <a:buNone/>
              <a:defRPr sz="2400"/>
            </a:lvl3pPr>
            <a:lvl4pPr marL="1370880" indent="0">
              <a:buNone/>
              <a:defRPr sz="2000"/>
            </a:lvl4pPr>
            <a:lvl5pPr marL="1827840" indent="0">
              <a:buNone/>
              <a:defRPr sz="2000"/>
            </a:lvl5pPr>
            <a:lvl6pPr marL="2284800" indent="0">
              <a:buNone/>
              <a:defRPr sz="2000"/>
            </a:lvl6pPr>
            <a:lvl7pPr marL="2741760" indent="0">
              <a:buNone/>
              <a:defRPr sz="2000"/>
            </a:lvl7pPr>
            <a:lvl8pPr marL="3198720" indent="0">
              <a:buNone/>
              <a:defRPr sz="2000"/>
            </a:lvl8pPr>
            <a:lvl9pPr marL="36556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 lIns="91392" tIns="45696" rIns="91392" bIns="45696"/>
          <a:lstStyle>
            <a:lvl1pPr marL="0" indent="0">
              <a:buNone/>
              <a:defRPr sz="1400"/>
            </a:lvl1pPr>
            <a:lvl2pPr marL="456960" indent="0">
              <a:buNone/>
              <a:defRPr sz="1200"/>
            </a:lvl2pPr>
            <a:lvl3pPr marL="913920" indent="0">
              <a:buNone/>
              <a:defRPr sz="1000"/>
            </a:lvl3pPr>
            <a:lvl4pPr marL="1370880" indent="0">
              <a:buNone/>
              <a:defRPr sz="900"/>
            </a:lvl4pPr>
            <a:lvl5pPr marL="1827840" indent="0">
              <a:buNone/>
              <a:defRPr sz="900"/>
            </a:lvl5pPr>
            <a:lvl6pPr marL="2284800" indent="0">
              <a:buNone/>
              <a:defRPr sz="900"/>
            </a:lvl6pPr>
            <a:lvl7pPr marL="2741760" indent="0">
              <a:buNone/>
              <a:defRPr sz="900"/>
            </a:lvl7pPr>
            <a:lvl8pPr marL="3198720" indent="0">
              <a:buNone/>
              <a:defRPr sz="900"/>
            </a:lvl8pPr>
            <a:lvl9pPr marL="36556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E269-A320-4E4E-AB13-1847E64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A6ECD-459F-450D-9938-1DDB55E3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23"/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E5034-C305-4681-99BE-1AAAAA7D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23"/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825F0-F572-444F-9A27-C47BF06D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23"/>
            <a:fld id="{FCEE2C88-6C8F-484D-AF69-578F576B1F44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 defTabSz="684823"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467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075"/>
          </a:xfrm>
          <a:prstGeom prst="rect">
            <a:avLst/>
          </a:prstGeom>
        </p:spPr>
        <p:txBody>
          <a:bodyPr vert="eaVert" lIns="91392" tIns="45696" rIns="91392" bIns="456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65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 lIns="91392" tIns="45696" rIns="91392" bIns="4569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 lIns="91392" tIns="45696" rIns="91392" bIns="456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71E18CA9-C96A-40F6-8CDF-2C56C55488A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06D54F7C-33DD-4AF8-9446-BE0B5E498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4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9732" y="0"/>
            <a:ext cx="4564277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5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0772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7810C5-610D-4368-96A4-51AF7779D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71950"/>
            <a:ext cx="1447800" cy="787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BCD7DD-8B08-46F8-A748-176908AD0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00550"/>
            <a:ext cx="1221380" cy="5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2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4564277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0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24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36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254215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52641" y="543440"/>
            <a:ext cx="2654439" cy="39060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8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772219" y="325756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58515" y="3239152"/>
            <a:ext cx="643737" cy="64316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819783" y="325756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652241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ople_are_s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277999" y="238775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93290" y="238775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645553" y="2387754"/>
            <a:ext cx="573395" cy="5728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94360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ppy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79348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65790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852229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184332" y="1529193"/>
            <a:ext cx="1081165" cy="108019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6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73358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elcome_message_he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479651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479651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479651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479651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25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479651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6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05955"/>
            <a:ext cx="2057400" cy="8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4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_of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30183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09565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3110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56647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56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of_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46048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0840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61882" y="1505361"/>
            <a:ext cx="1399905" cy="1655781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537109" y="57707"/>
            <a:ext cx="4397996" cy="5035750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724934" h="13428667">
                <a:moveTo>
                  <a:pt x="8955694" y="2976334"/>
                </a:moveTo>
                <a:lnTo>
                  <a:pt x="3330999" y="12125956"/>
                </a:lnTo>
                <a:lnTo>
                  <a:pt x="3074428" y="11690634"/>
                </a:lnTo>
                <a:lnTo>
                  <a:pt x="8133670" y="3460824"/>
                </a:lnTo>
                <a:close/>
                <a:moveTo>
                  <a:pt x="6613112" y="2045671"/>
                </a:moveTo>
                <a:lnTo>
                  <a:pt x="988418" y="11195294"/>
                </a:lnTo>
                <a:lnTo>
                  <a:pt x="731845" y="10759973"/>
                </a:lnTo>
                <a:lnTo>
                  <a:pt x="5791089" y="2530161"/>
                </a:lnTo>
                <a:close/>
                <a:moveTo>
                  <a:pt x="10347090" y="1955479"/>
                </a:moveTo>
                <a:lnTo>
                  <a:pt x="3290281" y="13428667"/>
                </a:lnTo>
                <a:lnTo>
                  <a:pt x="2991235" y="12921283"/>
                </a:lnTo>
                <a:lnTo>
                  <a:pt x="9388443" y="2520493"/>
                </a:lnTo>
                <a:close/>
                <a:moveTo>
                  <a:pt x="9016568" y="1717422"/>
                </a:moveTo>
                <a:lnTo>
                  <a:pt x="3391873" y="10867044"/>
                </a:lnTo>
                <a:lnTo>
                  <a:pt x="3135302" y="10431723"/>
                </a:lnTo>
                <a:lnTo>
                  <a:pt x="8194543" y="2201912"/>
                </a:lnTo>
                <a:close/>
                <a:moveTo>
                  <a:pt x="8004509" y="1024816"/>
                </a:moveTo>
                <a:lnTo>
                  <a:pt x="947699" y="12498007"/>
                </a:lnTo>
                <a:lnTo>
                  <a:pt x="648653" y="11990622"/>
                </a:lnTo>
                <a:lnTo>
                  <a:pt x="7045862" y="1589830"/>
                </a:lnTo>
                <a:close/>
                <a:moveTo>
                  <a:pt x="11724934" y="930662"/>
                </a:moveTo>
                <a:lnTo>
                  <a:pt x="4668125" y="12403851"/>
                </a:lnTo>
                <a:lnTo>
                  <a:pt x="4369080" y="11896466"/>
                </a:lnTo>
                <a:lnTo>
                  <a:pt x="10766288" y="1495676"/>
                </a:lnTo>
                <a:close/>
                <a:moveTo>
                  <a:pt x="6673985" y="786761"/>
                </a:moveTo>
                <a:lnTo>
                  <a:pt x="1049293" y="9936384"/>
                </a:lnTo>
                <a:lnTo>
                  <a:pt x="792719" y="9501062"/>
                </a:lnTo>
                <a:lnTo>
                  <a:pt x="5851961" y="1271251"/>
                </a:lnTo>
                <a:close/>
                <a:moveTo>
                  <a:pt x="6440843" y="94156"/>
                </a:moveTo>
                <a:lnTo>
                  <a:pt x="278218" y="10053030"/>
                </a:lnTo>
                <a:lnTo>
                  <a:pt x="0" y="9580984"/>
                </a:lnTo>
                <a:lnTo>
                  <a:pt x="5543097" y="623276"/>
                </a:lnTo>
                <a:close/>
                <a:moveTo>
                  <a:pt x="9382354" y="0"/>
                </a:moveTo>
                <a:lnTo>
                  <a:pt x="2325545" y="11473190"/>
                </a:lnTo>
                <a:lnTo>
                  <a:pt x="2026498" y="10965805"/>
                </a:lnTo>
                <a:lnTo>
                  <a:pt x="8423706" y="565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051637" y="16728"/>
            <a:ext cx="4159382" cy="5059253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02870" y="4700239"/>
            <a:ext cx="3061807" cy="3757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58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2874" y="0"/>
            <a:ext cx="3981126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93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428800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428800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3206172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3206172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5004082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5004081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6781454" y="1260163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6781453" y="2865181"/>
            <a:ext cx="1015310" cy="101504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65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144000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1126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92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260848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91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32128" y="0"/>
            <a:ext cx="5211872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71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889784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9686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8"/>
            <a:ext cx="4572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572000" y="2733678"/>
            <a:ext cx="4572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5677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922947" y="1513779"/>
            <a:ext cx="1551628" cy="293555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598126" y="1513779"/>
            <a:ext cx="1551628" cy="293555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245922" y="1513779"/>
            <a:ext cx="1551628" cy="293555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03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93352" y="2562228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559068" y="1714501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662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231592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83425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89424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20799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652049" y="2932459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31592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83425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489424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0799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52049" y="1130632"/>
            <a:ext cx="1009752" cy="11808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85800" y="2679585"/>
            <a:ext cx="3484710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708625" y="1254711"/>
            <a:ext cx="3596129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207024" y="2679585"/>
            <a:ext cx="2097741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341249" y="2679585"/>
            <a:ext cx="2116950" cy="15829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341249" y="1254711"/>
            <a:ext cx="2116950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85800" y="1254711"/>
            <a:ext cx="1976718" cy="13869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17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60824" y="1430875"/>
            <a:ext cx="2376359" cy="17806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5204" y="1430875"/>
            <a:ext cx="2380073" cy="17806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291799" y="1430875"/>
            <a:ext cx="2572480" cy="17806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0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89749" y="2321991"/>
            <a:ext cx="1690006" cy="22588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124101" y="1474266"/>
            <a:ext cx="1690006" cy="22588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572677" y="810210"/>
            <a:ext cx="1690006" cy="22588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007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44061" y="1379964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907742" y="1379964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5292" y="1379964"/>
            <a:ext cx="2265467" cy="23333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06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59595" y="1441941"/>
            <a:ext cx="5180018" cy="29199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6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0" indent="0">
              <a:buNone/>
              <a:defRPr sz="2000" b="1"/>
            </a:lvl2pPr>
            <a:lvl3pPr marL="913280" indent="0">
              <a:buNone/>
              <a:defRPr sz="1800" b="1"/>
            </a:lvl3pPr>
            <a:lvl4pPr marL="1369920" indent="0">
              <a:buNone/>
              <a:defRPr sz="1600" b="1"/>
            </a:lvl4pPr>
            <a:lvl5pPr marL="1826560" indent="0">
              <a:buNone/>
              <a:defRPr sz="1600" b="1"/>
            </a:lvl5pPr>
            <a:lvl6pPr marL="2283200" indent="0">
              <a:buNone/>
              <a:defRPr sz="1600" b="1"/>
            </a:lvl6pPr>
            <a:lvl7pPr marL="2739840" indent="0">
              <a:buNone/>
              <a:defRPr sz="1600" b="1"/>
            </a:lvl7pPr>
            <a:lvl8pPr marL="3196481" indent="0">
              <a:buNone/>
              <a:defRPr sz="1600" b="1"/>
            </a:lvl8pPr>
            <a:lvl9pPr marL="36531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0" indent="0">
              <a:buNone/>
              <a:defRPr sz="2000" b="1"/>
            </a:lvl2pPr>
            <a:lvl3pPr marL="913280" indent="0">
              <a:buNone/>
              <a:defRPr sz="1800" b="1"/>
            </a:lvl3pPr>
            <a:lvl4pPr marL="1369920" indent="0">
              <a:buNone/>
              <a:defRPr sz="1600" b="1"/>
            </a:lvl4pPr>
            <a:lvl5pPr marL="1826560" indent="0">
              <a:buNone/>
              <a:defRPr sz="1600" b="1"/>
            </a:lvl5pPr>
            <a:lvl6pPr marL="2283200" indent="0">
              <a:buNone/>
              <a:defRPr sz="1600" b="1"/>
            </a:lvl6pPr>
            <a:lvl7pPr marL="2739840" indent="0">
              <a:buNone/>
              <a:defRPr sz="1600" b="1"/>
            </a:lvl7pPr>
            <a:lvl8pPr marL="3196481" indent="0">
              <a:buNone/>
              <a:defRPr sz="1600" b="1"/>
            </a:lvl8pPr>
            <a:lvl9pPr marL="36531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63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92241" y="2672184"/>
            <a:ext cx="1851765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3701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69826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47406" y="2672184"/>
            <a:ext cx="1823703" cy="16767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305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" y="1804116"/>
            <a:ext cx="3723097" cy="333938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337032" y="3629722"/>
            <a:ext cx="1806968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723096" y="3629722"/>
            <a:ext cx="1806968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5530064" y="3629722"/>
            <a:ext cx="1806968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723104" y="-4758"/>
            <a:ext cx="5420903" cy="36344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8700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" y="2592658"/>
            <a:ext cx="2367869" cy="25508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480601" y="0"/>
            <a:ext cx="2103744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" y="0"/>
            <a:ext cx="2367869" cy="249229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5575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776146" y="2592658"/>
            <a:ext cx="2367869" cy="25508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71999" y="0"/>
            <a:ext cx="2103744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76146" y="0"/>
            <a:ext cx="2367869" cy="249229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461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2999" y="217449"/>
            <a:ext cx="711075" cy="25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36" y="0"/>
            <a:ext cx="4575979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0758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116391" y="2734848"/>
            <a:ext cx="2911227" cy="24086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" y="2734848"/>
            <a:ext cx="2911227" cy="24086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32776" y="2734848"/>
            <a:ext cx="2911227" cy="24086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9907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16651" y="1280283"/>
            <a:ext cx="1445547" cy="25585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0191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9539" y="1180183"/>
            <a:ext cx="4469083" cy="28224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5091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090535" y="1874629"/>
            <a:ext cx="3101242" cy="17325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772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567713" y="1624733"/>
            <a:ext cx="2054524" cy="258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408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25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875517" y="1780431"/>
            <a:ext cx="3103256" cy="1957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282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1226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2000" y="1565229"/>
            <a:ext cx="3596460" cy="26479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4989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91244" y="1600668"/>
            <a:ext cx="1652756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600668"/>
            <a:ext cx="4192092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94750" y="1600668"/>
            <a:ext cx="1645611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843000" y="1600668"/>
            <a:ext cx="1645611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226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74510" y="2562228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08793" y="1714501"/>
            <a:ext cx="1931435" cy="25812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046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asonr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3445738"/>
            <a:ext cx="2222890" cy="169777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-4182"/>
            <a:ext cx="2241979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44724" y="-4182"/>
            <a:ext cx="2222890" cy="16935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44724" y="1793952"/>
            <a:ext cx="2222890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7303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asonr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02030" y="3445738"/>
            <a:ext cx="2241979" cy="169777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902030" y="-4182"/>
            <a:ext cx="2241979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62013" y="-4182"/>
            <a:ext cx="2222890" cy="169359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62013" y="1793952"/>
            <a:ext cx="2222890" cy="33495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3256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94" y="2567568"/>
            <a:ext cx="4568021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" y="2567568"/>
            <a:ext cx="4575979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575994" y="0"/>
            <a:ext cx="4568021" cy="25675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5197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82584" y="4011537"/>
            <a:ext cx="1447531" cy="2556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876126" y="2953695"/>
            <a:ext cx="1447531" cy="2556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816410" y="4011537"/>
            <a:ext cx="1447531" cy="2556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09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227630" y="1217886"/>
            <a:ext cx="2716318" cy="482819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0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9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83435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470856" y="2336335"/>
            <a:ext cx="2159188" cy="3827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9264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55711" y="1250723"/>
            <a:ext cx="1686656" cy="1956012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0297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733678"/>
            <a:ext cx="9144000" cy="2409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1179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7001" y="3408091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4" y="2467207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71388" y="4708603"/>
            <a:ext cx="4803556" cy="3094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759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997001" y="1697959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24734" y="757074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24734" y="3132283"/>
            <a:ext cx="2324601" cy="15137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71388" y="4708603"/>
            <a:ext cx="4803556" cy="3094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4414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75994" y="2567568"/>
            <a:ext cx="4568021" cy="257593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-8366" y="0"/>
            <a:ext cx="4584345" cy="25675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171388" y="4708603"/>
            <a:ext cx="4803556" cy="3094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933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_the_s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0540" y="1279684"/>
            <a:ext cx="2230090" cy="23128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3839" y="1279684"/>
            <a:ext cx="2230090" cy="23128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47189" y="1279684"/>
            <a:ext cx="2230090" cy="23128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8843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0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7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0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48" y="1749579"/>
            <a:ext cx="1100996" cy="110068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162432" y="1830049"/>
            <a:ext cx="2842953" cy="1800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481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40" indent="0">
              <a:buNone/>
              <a:defRPr sz="1200"/>
            </a:lvl2pPr>
            <a:lvl3pPr marL="913280" indent="0">
              <a:buNone/>
              <a:defRPr sz="1000"/>
            </a:lvl3pPr>
            <a:lvl4pPr marL="1369920" indent="0">
              <a:buNone/>
              <a:defRPr sz="900"/>
            </a:lvl4pPr>
            <a:lvl5pPr marL="1826560" indent="0">
              <a:buNone/>
              <a:defRPr sz="900"/>
            </a:lvl5pPr>
            <a:lvl6pPr marL="2283200" indent="0">
              <a:buNone/>
              <a:defRPr sz="900"/>
            </a:lvl6pPr>
            <a:lvl7pPr marL="2739840" indent="0">
              <a:buNone/>
              <a:defRPr sz="900"/>
            </a:lvl7pPr>
            <a:lvl8pPr marL="3196481" indent="0">
              <a:buNone/>
              <a:defRPr sz="900"/>
            </a:lvl8pPr>
            <a:lvl9pPr marL="36531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80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05814" y="2390844"/>
            <a:ext cx="2181412" cy="13853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447783" y="2390844"/>
            <a:ext cx="2181412" cy="138531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339400" y="2658471"/>
            <a:ext cx="2461311" cy="15533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3907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99685" y="1693425"/>
            <a:ext cx="3350037" cy="24512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1558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581194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55549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929904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104259" y="1505414"/>
            <a:ext cx="1472344" cy="183158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206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049270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81484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384840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717057" y="2943123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049270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81484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384840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717057" y="1875202"/>
            <a:ext cx="1386457" cy="79871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1125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729420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1505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725246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727337" y="1584061"/>
            <a:ext cx="1701305" cy="16306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3875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836104" y="1647592"/>
            <a:ext cx="3307896" cy="34959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1647592"/>
            <a:ext cx="3329506" cy="349590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70560" y="4608242"/>
            <a:ext cx="2760646" cy="426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8181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15558" y="1120417"/>
            <a:ext cx="2376893" cy="298227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9934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59786" y="0"/>
            <a:ext cx="2284214" cy="51307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405404" y="0"/>
            <a:ext cx="2284309" cy="51307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12778" y="4725340"/>
            <a:ext cx="2534775" cy="267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4334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1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3375" y="0"/>
            <a:ext cx="5633425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54231" y="4716977"/>
            <a:ext cx="2610065" cy="275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40" indent="0">
              <a:buNone/>
              <a:defRPr sz="2800"/>
            </a:lvl2pPr>
            <a:lvl3pPr marL="913280" indent="0">
              <a:buNone/>
              <a:defRPr sz="2400"/>
            </a:lvl3pPr>
            <a:lvl4pPr marL="1369920" indent="0">
              <a:buNone/>
              <a:defRPr sz="2000"/>
            </a:lvl4pPr>
            <a:lvl5pPr marL="1826560" indent="0">
              <a:buNone/>
              <a:defRPr sz="2000"/>
            </a:lvl5pPr>
            <a:lvl6pPr marL="2283200" indent="0">
              <a:buNone/>
              <a:defRPr sz="2000"/>
            </a:lvl6pPr>
            <a:lvl7pPr marL="2739840" indent="0">
              <a:buNone/>
              <a:defRPr sz="2000"/>
            </a:lvl7pPr>
            <a:lvl8pPr marL="3196481" indent="0">
              <a:buNone/>
              <a:defRPr sz="2000"/>
            </a:lvl8pPr>
            <a:lvl9pPr marL="36531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6640" indent="0">
              <a:buNone/>
              <a:defRPr sz="1200"/>
            </a:lvl2pPr>
            <a:lvl3pPr marL="913280" indent="0">
              <a:buNone/>
              <a:defRPr sz="1000"/>
            </a:lvl3pPr>
            <a:lvl4pPr marL="1369920" indent="0">
              <a:buNone/>
              <a:defRPr sz="900"/>
            </a:lvl4pPr>
            <a:lvl5pPr marL="1826560" indent="0">
              <a:buNone/>
              <a:defRPr sz="900"/>
            </a:lvl5pPr>
            <a:lvl6pPr marL="2283200" indent="0">
              <a:buNone/>
              <a:defRPr sz="900"/>
            </a:lvl6pPr>
            <a:lvl7pPr marL="2739840" indent="0">
              <a:buNone/>
              <a:defRPr sz="900"/>
            </a:lvl7pPr>
            <a:lvl8pPr marL="3196481" indent="0">
              <a:buNone/>
              <a:defRPr sz="900"/>
            </a:lvl8pPr>
            <a:lvl9pPr marL="36531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01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7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22" y="4700244"/>
            <a:ext cx="2651893" cy="3763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7125" y="1354873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3895" y="1354873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480504" y="1354873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735782" y="1279204"/>
            <a:ext cx="2788758" cy="30063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534383"/>
            <a:ext cx="4540814" cy="25386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9732" y="0"/>
            <a:ext cx="4564277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4564277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5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4" tIns="17127" rIns="34254" bIns="17127" rtlCol="0" anchor="ctr"/>
          <a:lstStyle/>
          <a:p>
            <a:pPr algn="ctr" defTabSz="68494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7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63.xml"/><Relationship Id="rId79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150.xml"/><Relationship Id="rId82" Type="http://schemas.openxmlformats.org/officeDocument/2006/relationships/theme" Target="../theme/theme2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78" Type="http://schemas.openxmlformats.org/officeDocument/2006/relationships/slideLayout" Target="../slideLayouts/slideLayout167.xml"/><Relationship Id="rId81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7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857250"/>
          </a:xfrm>
          <a:prstGeom prst="rect">
            <a:avLst/>
          </a:prstGeom>
        </p:spPr>
        <p:txBody>
          <a:bodyPr vert="horz" lIns="91328" tIns="45664" rIns="91328" bIns="4566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28" tIns="45664" rIns="91328" bIns="456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2BF4-83AD-4DD5-808F-2B9AE34E55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4E0FC-4AAD-46E8-87E6-AEB2163A5A8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8653275" y="20955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41" tIns="17121" rIns="34241" bIns="17121" rtlCol="0" anchor="ctr"/>
          <a:lstStyle/>
          <a:p>
            <a:pPr algn="ctr" defTabSz="684823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17850" y="215123"/>
            <a:ext cx="295370" cy="223027"/>
          </a:xfrm>
          <a:prstGeom prst="rect">
            <a:avLst/>
          </a:prstGeom>
          <a:noFill/>
        </p:spPr>
        <p:txBody>
          <a:bodyPr wrap="non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rgbClr val="00A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‹#›</a:t>
            </a:fld>
            <a:endParaRPr lang="id-ID" sz="1100" b="1" dirty="0">
              <a:solidFill>
                <a:srgbClr val="00A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87" y="4033549"/>
            <a:ext cx="2288088" cy="998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9B841-D62D-44B8-A272-59F96918133C}"/>
              </a:ext>
            </a:extLst>
          </p:cNvPr>
          <p:cNvPicPr>
            <a:picLocks noChangeAspect="1"/>
          </p:cNvPicPr>
          <p:nvPr userDrawn="1"/>
        </p:nvPicPr>
        <p:blipFill>
          <a:blip r:embed="rId92">
            <a:alphaModFix amt="13000"/>
          </a:blip>
          <a:stretch>
            <a:fillRect/>
          </a:stretch>
        </p:blipFill>
        <p:spPr>
          <a:xfrm>
            <a:off x="58831" y="-33524"/>
            <a:ext cx="9085170" cy="51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6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44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767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737" r:id="rId61"/>
    <p:sldLayoutId id="2147483738" r:id="rId62"/>
    <p:sldLayoutId id="2147483739" r:id="rId63"/>
    <p:sldLayoutId id="2147483740" r:id="rId64"/>
    <p:sldLayoutId id="2147483741" r:id="rId65"/>
    <p:sldLayoutId id="2147483742" r:id="rId66"/>
    <p:sldLayoutId id="2147483743" r:id="rId67"/>
    <p:sldLayoutId id="2147483744" r:id="rId68"/>
    <p:sldLayoutId id="2147483745" r:id="rId69"/>
    <p:sldLayoutId id="2147483746" r:id="rId70"/>
    <p:sldLayoutId id="2147483747" r:id="rId71"/>
    <p:sldLayoutId id="2147483748" r:id="rId72"/>
    <p:sldLayoutId id="2147483749" r:id="rId73"/>
    <p:sldLayoutId id="2147483750" r:id="rId74"/>
    <p:sldLayoutId id="2147483751" r:id="rId75"/>
    <p:sldLayoutId id="2147483752" r:id="rId76"/>
    <p:sldLayoutId id="2147483753" r:id="rId77"/>
    <p:sldLayoutId id="2147483754" r:id="rId78"/>
    <p:sldLayoutId id="2147483755" r:id="rId79"/>
    <p:sldLayoutId id="2147483756" r:id="rId80"/>
    <p:sldLayoutId id="2147483758" r:id="rId81"/>
    <p:sldLayoutId id="2147483759" r:id="rId82"/>
    <p:sldLayoutId id="2147483760" r:id="rId83"/>
    <p:sldLayoutId id="2147483761" r:id="rId84"/>
    <p:sldLayoutId id="2147483762" r:id="rId85"/>
    <p:sldLayoutId id="2147483763" r:id="rId86"/>
    <p:sldLayoutId id="2147483764" r:id="rId87"/>
    <p:sldLayoutId id="2147483765" r:id="rId88"/>
    <p:sldLayoutId id="2147483766" r:id="rId89"/>
  </p:sldLayoutIdLst>
  <p:txStyles>
    <p:titleStyle>
      <a:lvl1pPr algn="l" defTabSz="91328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480" indent="-342480" algn="l" defTabSz="913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40" indent="-285400" algn="l" defTabSz="913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00" indent="-228320" algn="l" defTabSz="913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40" indent="-228320" algn="l" defTabSz="913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80" indent="-228320" algn="l" defTabSz="913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21" indent="-228320" algn="l" defTabSz="913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61" indent="-228320" algn="l" defTabSz="913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00" indent="-228320" algn="l" defTabSz="913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41" indent="-228320" algn="l" defTabSz="913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2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6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0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40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1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23" algn="l" defTabSz="913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494" tIns="34247" rIns="68494" bIns="342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494" tIns="34247" rIns="68494" bIns="342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494" tIns="34247" rIns="68494" bIns="34247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 defTabSz="684943"/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68494" tIns="34247" rIns="68494" bIns="34247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pPr defTabSz="684943"/>
            <a:fld id="{FCEE2C88-6C8F-484D-AF69-578F576B1F44}" type="slidenum">
              <a:rPr lang="en-US" smtClean="0">
                <a:solidFill>
                  <a:srgbClr val="445469">
                    <a:tint val="75000"/>
                  </a:srgbClr>
                </a:solidFill>
              </a:rPr>
              <a:pPr defTabSz="684943"/>
              <a:t>‹#›</a:t>
            </a:fld>
            <a:endParaRPr lang="en-US" dirty="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653275" y="209550"/>
            <a:ext cx="228600" cy="228600"/>
          </a:xfrm>
          <a:prstGeom prst="ellipse">
            <a:avLst/>
          </a:prstGeom>
          <a:solidFill>
            <a:srgbClr val="00A9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41" tIns="17121" rIns="34241" bIns="17121" rtlCol="0" anchor="ctr"/>
          <a:lstStyle/>
          <a:p>
            <a:pPr algn="ctr" defTabSz="684823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17850" y="215123"/>
            <a:ext cx="295370" cy="223027"/>
          </a:xfrm>
          <a:prstGeom prst="rect">
            <a:avLst/>
          </a:prstGeom>
          <a:noFill/>
        </p:spPr>
        <p:txBody>
          <a:bodyPr wrap="non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‹#›</a:t>
            </a:fld>
            <a:endParaRPr lang="id-ID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821" r:id="rId53"/>
    <p:sldLayoutId id="2147483822" r:id="rId54"/>
    <p:sldLayoutId id="2147483823" r:id="rId55"/>
    <p:sldLayoutId id="2147483824" r:id="rId56"/>
    <p:sldLayoutId id="2147483825" r:id="rId57"/>
    <p:sldLayoutId id="2147483826" r:id="rId58"/>
    <p:sldLayoutId id="2147483827" r:id="rId59"/>
    <p:sldLayoutId id="2147483828" r:id="rId60"/>
    <p:sldLayoutId id="2147483829" r:id="rId61"/>
    <p:sldLayoutId id="2147483830" r:id="rId62"/>
    <p:sldLayoutId id="2147483831" r:id="rId63"/>
    <p:sldLayoutId id="2147483832" r:id="rId64"/>
    <p:sldLayoutId id="2147483833" r:id="rId65"/>
    <p:sldLayoutId id="2147483834" r:id="rId66"/>
    <p:sldLayoutId id="2147483835" r:id="rId67"/>
    <p:sldLayoutId id="2147483836" r:id="rId68"/>
    <p:sldLayoutId id="2147483837" r:id="rId69"/>
    <p:sldLayoutId id="2147483838" r:id="rId70"/>
    <p:sldLayoutId id="2147483839" r:id="rId71"/>
    <p:sldLayoutId id="2147483840" r:id="rId72"/>
    <p:sldLayoutId id="2147483841" r:id="rId73"/>
    <p:sldLayoutId id="2147483842" r:id="rId74"/>
    <p:sldLayoutId id="2147483843" r:id="rId75"/>
    <p:sldLayoutId id="2147483844" r:id="rId76"/>
    <p:sldLayoutId id="2147483845" r:id="rId77"/>
    <p:sldLayoutId id="2147483846" r:id="rId78"/>
    <p:sldLayoutId id="2147483847" r:id="rId79"/>
    <p:sldLayoutId id="2147483848" r:id="rId80"/>
    <p:sldLayoutId id="2147483849" r:id="rId8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684943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171236" indent="-171236" algn="l" defTabSz="68494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513707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856179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198650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1541121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1883594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65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536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008" indent="-171236" algn="l" defTabSz="6849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71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43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14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86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57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829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00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771" algn="l" defTabSz="6849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1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39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0" indent="-342720" algn="l" defTabSz="91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0" indent="-285600" algn="l" defTabSz="913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0" indent="-228480" algn="l" defTabSz="91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0" indent="-228480" algn="l" defTabSz="913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20" indent="-228480" algn="l" defTabSz="91392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0" indent="-228480" algn="l" defTabSz="91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0" indent="-228480" algn="l" defTabSz="91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0" indent="-228480" algn="l" defTabSz="91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0" indent="-228480" algn="l" defTabSz="91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0" algn="l" defTabSz="9139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ardchair@acacamps.org" TargetMode="External"/><Relationship Id="rId2" Type="http://schemas.openxmlformats.org/officeDocument/2006/relationships/hyperlink" Target="mailto:trosenberg@acacamps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7855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0">
            <a:gsLst>
              <a:gs pos="0">
                <a:srgbClr val="00A99D">
                  <a:alpha val="85000"/>
                </a:srgbClr>
              </a:gs>
              <a:gs pos="96000">
                <a:srgbClr val="002452">
                  <a:alpha val="76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48" tIns="17124" rIns="34248" bIns="17124" rtlCol="0" anchor="ctr"/>
          <a:lstStyle/>
          <a:p>
            <a:pPr algn="ctr" defTabSz="684823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33600" y="4171950"/>
            <a:ext cx="4724400" cy="451587"/>
          </a:xfrm>
          <a:prstGeom prst="rect">
            <a:avLst/>
          </a:prstGeom>
        </p:spPr>
        <p:txBody>
          <a:bodyPr vert="horz" wrap="square" lIns="81461" tIns="40730" rIns="81461" bIns="4073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pc="113" dirty="0">
                <a:solidFill>
                  <a:prstClr val="white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Scott Brody &amp; Tom Rosenberg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902" y="511612"/>
            <a:ext cx="8342557" cy="2989237"/>
          </a:xfrm>
          <a:prstGeom prst="rect">
            <a:avLst/>
          </a:prstGeom>
          <a:noFill/>
        </p:spPr>
        <p:txBody>
          <a:bodyPr wrap="square" lIns="34248" tIns="17124" rIns="34248" bIns="17124" rtlCol="0">
            <a:spAutoFit/>
          </a:bodyPr>
          <a:lstStyle/>
          <a:p>
            <a:pPr algn="ctr" defTabSz="684823"/>
            <a:r>
              <a:rPr lang="en-US" sz="4800" dirty="0">
                <a:solidFill>
                  <a:prstClr val="white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It's Hard to Have a Crystal Ball…</a:t>
            </a:r>
          </a:p>
          <a:p>
            <a:pPr algn="ctr" defTabSz="684823"/>
            <a:r>
              <a:rPr lang="en-US" sz="4800" dirty="0">
                <a:solidFill>
                  <a:prstClr val="white"/>
                </a:solidFill>
                <a:latin typeface="Arial Black" panose="020B0A04020102020204" pitchFamily="34" charset="0"/>
                <a:ea typeface="Lato Bold" charset="0"/>
                <a:cs typeface="Lato Bold" charset="0"/>
              </a:rPr>
              <a:t>Contingency Planning for Summer 2020</a:t>
            </a:r>
          </a:p>
        </p:txBody>
      </p:sp>
      <p:grpSp>
        <p:nvGrpSpPr>
          <p:cNvPr id="14" name="Group 13" hidden="1"/>
          <p:cNvGrpSpPr/>
          <p:nvPr/>
        </p:nvGrpSpPr>
        <p:grpSpPr>
          <a:xfrm>
            <a:off x="2851824" y="1572322"/>
            <a:ext cx="3464198" cy="2015583"/>
            <a:chOff x="1558925" y="4192858"/>
            <a:chExt cx="9235455" cy="53748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0" y="4248150"/>
            <a:ext cx="1190970" cy="54329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160981-DC0C-49DE-BA7C-7A0D605D5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350"/>
            <a:ext cx="1715585" cy="9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57250"/>
          </a:xfrm>
        </p:spPr>
        <p:txBody>
          <a:bodyPr/>
          <a:lstStyle/>
          <a:p>
            <a:pPr algn="ctr"/>
            <a:r>
              <a:rPr lang="en-US" sz="5400" dirty="0"/>
              <a:t>INFO &amp; 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36EDE4-40E6-4224-ADBB-58B7E8EE5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276349"/>
            <a:ext cx="3886200" cy="3681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16B7C-7F7B-46FE-8983-F4098ABC01D6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10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601E9-4BED-45ED-844A-02ECD460BF50}"/>
              </a:ext>
            </a:extLst>
          </p:cNvPr>
          <p:cNvSpPr/>
          <p:nvPr/>
        </p:nvSpPr>
        <p:spPr>
          <a:xfrm>
            <a:off x="381000" y="81915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https://www.acacamps.org/resource-library/coronavirus-information-camps</a:t>
            </a:r>
          </a:p>
        </p:txBody>
      </p:sp>
    </p:spTree>
    <p:extLst>
      <p:ext uri="{BB962C8B-B14F-4D97-AF65-F5344CB8AC3E}">
        <p14:creationId xmlns:p14="http://schemas.microsoft.com/office/powerpoint/2010/main" val="112046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57250"/>
          </a:xfrm>
        </p:spPr>
        <p:txBody>
          <a:bodyPr/>
          <a:lstStyle/>
          <a:p>
            <a:pPr algn="ctr"/>
            <a:r>
              <a:rPr lang="en-US" sz="5400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Please Submit Questions via Chat Box</a:t>
            </a:r>
          </a:p>
          <a:p>
            <a:r>
              <a:rPr lang="en-US" dirty="0"/>
              <a:t>How Can We Be Most Helpful for our Camp Families Now?</a:t>
            </a:r>
          </a:p>
          <a:p>
            <a:r>
              <a:rPr lang="en-US" dirty="0"/>
              <a:t>How Can We Convene our Camp Community and Share Love and Support During This Stressful Time?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16B7C-7F7B-46FE-8983-F4098ABC01D6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11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C2B42-5798-43FC-85E0-E399810AC961}"/>
              </a:ext>
            </a:extLst>
          </p:cNvPr>
          <p:cNvSpPr txBox="1"/>
          <p:nvPr/>
        </p:nvSpPr>
        <p:spPr>
          <a:xfrm>
            <a:off x="2286000" y="401955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Us:</a:t>
            </a:r>
          </a:p>
          <a:p>
            <a:r>
              <a:rPr lang="en-US" dirty="0"/>
              <a:t>Tom Rosenberg:  </a:t>
            </a:r>
            <a:r>
              <a:rPr lang="en-US" dirty="0">
                <a:hlinkClick r:id="rId2"/>
              </a:rPr>
              <a:t>trosenberg@acacamps.org</a:t>
            </a:r>
            <a:endParaRPr lang="en-US" dirty="0"/>
          </a:p>
          <a:p>
            <a:r>
              <a:rPr lang="en-US" dirty="0"/>
              <a:t>Scott Brody:  </a:t>
            </a:r>
            <a:r>
              <a:rPr lang="en-US" dirty="0">
                <a:hlinkClick r:id="rId3"/>
              </a:rPr>
              <a:t>boardchair@acacamps.org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8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7880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8653275" y="215123"/>
            <a:ext cx="228600" cy="223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17850" y="215123"/>
            <a:ext cx="295370" cy="223027"/>
          </a:xfrm>
          <a:prstGeom prst="rect">
            <a:avLst/>
          </a:prstGeom>
          <a:noFill/>
        </p:spPr>
        <p:txBody>
          <a:bodyPr wrap="non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rgbClr val="00A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12</a:t>
            </a:fld>
            <a:endParaRPr lang="id-ID" sz="1100" b="1" dirty="0">
              <a:solidFill>
                <a:srgbClr val="00A9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Kids and Young Adults Need Camp More Than Ever Before…</a:t>
            </a:r>
          </a:p>
          <a:p>
            <a:r>
              <a:rPr lang="en-US" dirty="0"/>
              <a:t>Veteran Camp Parents Are Eager For Camp for their Kids…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1B312-0ECE-4B42-AE38-C26786D56983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2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57250"/>
          </a:xfrm>
        </p:spPr>
        <p:txBody>
          <a:bodyPr/>
          <a:lstStyle/>
          <a:p>
            <a:pPr algn="ctr"/>
            <a:r>
              <a:rPr lang="en-US" sz="4800" dirty="0"/>
              <a:t>What we don't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23950"/>
            <a:ext cx="80772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Are children, youth and young adults important transmitters of COVID-19?</a:t>
            </a:r>
          </a:p>
          <a:p>
            <a:r>
              <a:rPr lang="en-US" dirty="0"/>
              <a:t>Do seasonal changes reduce transmission of COVID-19?</a:t>
            </a:r>
          </a:p>
          <a:p>
            <a:r>
              <a:rPr lang="en-US" dirty="0"/>
              <a:t>Will the School Year be extended?  </a:t>
            </a:r>
          </a:p>
          <a:p>
            <a:r>
              <a:rPr lang="en-US" dirty="0"/>
              <a:t>Will International Staff Be Delayed?</a:t>
            </a:r>
          </a:p>
          <a:p>
            <a:r>
              <a:rPr lang="en-US" dirty="0"/>
              <a:t>Will the Public Health Authorities Permit Camps to Open?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7777D-C24E-4F09-954B-3000700E083B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3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0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57250"/>
          </a:xfrm>
        </p:spPr>
        <p:txBody>
          <a:bodyPr/>
          <a:lstStyle/>
          <a:p>
            <a:pPr algn="ctr"/>
            <a:r>
              <a:rPr lang="en-US" sz="6000" dirty="0"/>
              <a:t>What to 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3950"/>
            <a:ext cx="8382000" cy="2895600"/>
          </a:xfrm>
        </p:spPr>
        <p:txBody>
          <a:bodyPr>
            <a:normAutofit/>
          </a:bodyPr>
          <a:lstStyle/>
          <a:p>
            <a:r>
              <a:rPr lang="en-US" dirty="0"/>
              <a:t>Communications Strategies</a:t>
            </a:r>
          </a:p>
          <a:p>
            <a:r>
              <a:rPr lang="en-US" dirty="0"/>
              <a:t>Staffing Strategies</a:t>
            </a:r>
          </a:p>
          <a:p>
            <a:r>
              <a:rPr lang="en-US" dirty="0"/>
              <a:t>Communicable Disease Management Protocols</a:t>
            </a:r>
          </a:p>
          <a:p>
            <a:r>
              <a:rPr lang="en-US" dirty="0"/>
              <a:t>Insurance and Financial Advisers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9424-B20C-4BB7-B458-3D3DF1FF68A5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4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6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4350"/>
            <a:ext cx="8610600" cy="342900"/>
          </a:xfrm>
        </p:spPr>
        <p:txBody>
          <a:bodyPr/>
          <a:lstStyle/>
          <a:p>
            <a:pPr algn="ctr"/>
            <a:r>
              <a:rPr lang="en-US" sz="4400" dirty="0"/>
              <a:t>Communication</a:t>
            </a:r>
            <a:br>
              <a:rPr lang="en-US" sz="5400" dirty="0"/>
            </a:br>
            <a:r>
              <a:rPr lang="en-US" sz="3600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76350"/>
            <a:ext cx="80772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and Returning Camp Families</a:t>
            </a:r>
          </a:p>
          <a:p>
            <a:r>
              <a:rPr lang="en-US" dirty="0"/>
              <a:t>New and Returning Staff</a:t>
            </a:r>
          </a:p>
          <a:p>
            <a:r>
              <a:rPr lang="en-US" dirty="0"/>
              <a:t>Staff Alumni and Prospective Staff</a:t>
            </a:r>
          </a:p>
          <a:p>
            <a:r>
              <a:rPr lang="en-US" dirty="0"/>
              <a:t>Health Care Staff  and Leadership Teams</a:t>
            </a:r>
          </a:p>
          <a:p>
            <a:r>
              <a:rPr lang="en-US" dirty="0">
                <a:solidFill>
                  <a:schemeClr val="accent3"/>
                </a:solidFill>
              </a:rPr>
              <a:t>Informed Engagement </a:t>
            </a:r>
            <a:r>
              <a:rPr lang="en-US" dirty="0"/>
              <a:t>with Local and State Health Authorities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16B7C-7F7B-46FE-8983-F4098ABC01D6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5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8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57250"/>
          </a:xfrm>
        </p:spPr>
        <p:txBody>
          <a:bodyPr/>
          <a:lstStyle/>
          <a:p>
            <a:pPr algn="ctr"/>
            <a:r>
              <a:rPr lang="en-US" sz="5400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23950"/>
            <a:ext cx="80772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Pre-Camp Staffing</a:t>
            </a:r>
          </a:p>
          <a:p>
            <a:r>
              <a:rPr lang="en-US" dirty="0"/>
              <a:t>Potential for Delayed International Cultural Exchange Visitor Staff</a:t>
            </a:r>
          </a:p>
          <a:p>
            <a:r>
              <a:rPr lang="en-US" dirty="0"/>
              <a:t>Availability of College Students and Staff Recruiting</a:t>
            </a:r>
          </a:p>
          <a:p>
            <a:r>
              <a:rPr lang="en-US" dirty="0"/>
              <a:t>Health Care Staffing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16B7C-7F7B-46FE-8983-F4098ABC01D6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6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4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42950"/>
            <a:ext cx="8610600" cy="114300"/>
          </a:xfrm>
        </p:spPr>
        <p:txBody>
          <a:bodyPr/>
          <a:lstStyle/>
          <a:p>
            <a:pPr algn="ctr"/>
            <a:r>
              <a:rPr lang="en-US" sz="4400" dirty="0"/>
              <a:t>Communicable Disease </a:t>
            </a:r>
            <a:r>
              <a:rPr lang="en-US" sz="4400" dirty="0" err="1"/>
              <a:t>Mgmt</a:t>
            </a:r>
            <a:r>
              <a:rPr lang="en-US" sz="4400" dirty="0"/>
              <a:t>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57350"/>
            <a:ext cx="8077200" cy="251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Pre-Camp Staffing</a:t>
            </a:r>
          </a:p>
          <a:p>
            <a:r>
              <a:rPr lang="en-US" dirty="0"/>
              <a:t>Potential for Delayed International Cultural Exchange Visitor Staff</a:t>
            </a:r>
          </a:p>
          <a:p>
            <a:r>
              <a:rPr lang="en-US" dirty="0"/>
              <a:t>Availability of College Students and Staff Recruiting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16B7C-7F7B-46FE-8983-F4098ABC01D6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7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5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57250"/>
          </a:xfrm>
        </p:spPr>
        <p:txBody>
          <a:bodyPr/>
          <a:lstStyle/>
          <a:p>
            <a:pPr algn="ctr"/>
            <a:r>
              <a:rPr lang="en-US" sz="5400" dirty="0"/>
              <a:t>ADVISERS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23950"/>
            <a:ext cx="8839200" cy="2819400"/>
          </a:xfrm>
        </p:spPr>
        <p:txBody>
          <a:bodyPr>
            <a:normAutofit/>
          </a:bodyPr>
          <a:lstStyle/>
          <a:p>
            <a:r>
              <a:rPr lang="en-US" dirty="0"/>
              <a:t>Insurance Brokers</a:t>
            </a:r>
          </a:p>
          <a:p>
            <a:r>
              <a:rPr lang="en-US" dirty="0"/>
              <a:t>Financial Advisers</a:t>
            </a:r>
          </a:p>
          <a:p>
            <a:r>
              <a:rPr lang="en-US" dirty="0"/>
              <a:t>Cultural Exchange Sponsors &amp; Placement Agencies</a:t>
            </a:r>
          </a:p>
          <a:p>
            <a:r>
              <a:rPr lang="en-US" dirty="0"/>
              <a:t>Local Health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16B7C-7F7B-46FE-8983-F4098ABC01D6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8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7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0347-3AA8-4402-91EF-7D148F76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57250"/>
          </a:xfrm>
        </p:spPr>
        <p:txBody>
          <a:bodyPr/>
          <a:lstStyle/>
          <a:p>
            <a:pPr algn="ctr"/>
            <a:r>
              <a:rPr lang="en-US" sz="5400" dirty="0"/>
              <a:t>Disaster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06C-FBCB-4216-8BB2-FAF08BA4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Business Administration Loans</a:t>
            </a:r>
          </a:p>
          <a:p>
            <a:r>
              <a:rPr lang="en-US" dirty="0"/>
              <a:t>Other Disaster Relief</a:t>
            </a:r>
          </a:p>
          <a:p>
            <a:r>
              <a:rPr lang="en-US" dirty="0"/>
              <a:t>Advocacy for Camp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16B7C-7F7B-46FE-8983-F4098ABC01D6}"/>
              </a:ext>
            </a:extLst>
          </p:cNvPr>
          <p:cNvSpPr txBox="1"/>
          <p:nvPr/>
        </p:nvSpPr>
        <p:spPr>
          <a:xfrm>
            <a:off x="8763000" y="4781550"/>
            <a:ext cx="297550" cy="223027"/>
          </a:xfrm>
          <a:prstGeom prst="rect">
            <a:avLst/>
          </a:prstGeom>
          <a:noFill/>
        </p:spPr>
        <p:txBody>
          <a:bodyPr wrap="square" lIns="68469" tIns="34235" rIns="68469" bIns="34235" rtlCol="0">
            <a:spAutoFit/>
          </a:bodyPr>
          <a:lstStyle/>
          <a:p>
            <a:pPr algn="ctr" defTabSz="684823"/>
            <a:fld id="{260E2A6B-A809-4840-BF14-8648BC0BDF87}" type="slidenum">
              <a:rPr lang="id-ID" sz="1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4823"/>
              <a:t>9</a:t>
            </a:fld>
            <a:endParaRPr lang="id-ID" sz="11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816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7036</TotalTime>
  <Words>301</Words>
  <Application>Microsoft Office PowerPoint</Application>
  <PresentationFormat>On-screen Show (16:9)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Lato</vt:lpstr>
      <vt:lpstr>Lato Bold</vt:lpstr>
      <vt:lpstr>Lato Light</vt:lpstr>
      <vt:lpstr>1_Office Theme</vt:lpstr>
      <vt:lpstr>1_Default Theme</vt:lpstr>
      <vt:lpstr>Custom Design</vt:lpstr>
      <vt:lpstr>PowerPoint Presentation</vt:lpstr>
      <vt:lpstr>What We know</vt:lpstr>
      <vt:lpstr>What we don't know</vt:lpstr>
      <vt:lpstr>What to do NOW</vt:lpstr>
      <vt:lpstr>Communication strategies</vt:lpstr>
      <vt:lpstr>staffing</vt:lpstr>
      <vt:lpstr>Communicable Disease Mgmt Protocols</vt:lpstr>
      <vt:lpstr>ADVISERS</vt:lpstr>
      <vt:lpstr>Disaster Relief</vt:lpstr>
      <vt:lpstr>INFO &amp; Resources</vt:lpstr>
      <vt:lpstr>Q &amp; a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Guskin</dc:creator>
  <cp:lastModifiedBy>Tom Rosenberg</cp:lastModifiedBy>
  <cp:revision>324</cp:revision>
  <dcterms:created xsi:type="dcterms:W3CDTF">2016-02-22T19:57:49Z</dcterms:created>
  <dcterms:modified xsi:type="dcterms:W3CDTF">2020-03-16T16:33:32Z</dcterms:modified>
</cp:coreProperties>
</file>